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3" r:id="rId6"/>
    <p:sldId id="264" r:id="rId7"/>
    <p:sldId id="265" r:id="rId8"/>
    <p:sldId id="272" r:id="rId9"/>
    <p:sldId id="266" r:id="rId10"/>
    <p:sldId id="270" r:id="rId11"/>
    <p:sldId id="269" r:id="rId12"/>
    <p:sldId id="271" r:id="rId13"/>
    <p:sldId id="274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76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FC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76229-AFB8-4E12-9772-E090F92E8F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47B2A5E-706E-40A9-AA9D-ADC11646ADF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 network</a:t>
          </a:r>
          <a:r>
            <a:rPr lang="th-TH" dirty="0" smtClean="0">
              <a:solidFill>
                <a:schemeClr val="tx1"/>
              </a:solidFill>
            </a:rPr>
            <a:t> </a:t>
          </a:r>
          <a:endParaRPr lang="th-TH" dirty="0">
            <a:solidFill>
              <a:schemeClr val="tx1"/>
            </a:solidFill>
          </a:endParaRPr>
        </a:p>
      </dgm:t>
    </dgm:pt>
    <dgm:pt modelId="{33B84A32-95F6-4248-B791-B7B147CFF85F}" type="parTrans" cxnId="{901EC93F-0AAC-4D6A-AA8E-0A35DCA4AFF1}">
      <dgm:prSet/>
      <dgm:spPr/>
      <dgm:t>
        <a:bodyPr/>
        <a:lstStyle/>
        <a:p>
          <a:endParaRPr lang="th-TH"/>
        </a:p>
      </dgm:t>
    </dgm:pt>
    <dgm:pt modelId="{05F5682D-42DA-4984-98F6-EB2432AC3E82}" type="sibTrans" cxnId="{901EC93F-0AAC-4D6A-AA8E-0A35DCA4AFF1}">
      <dgm:prSet/>
      <dgm:spPr/>
      <dgm:t>
        <a:bodyPr/>
        <a:lstStyle/>
        <a:p>
          <a:endParaRPr lang="th-TH"/>
        </a:p>
      </dgm:t>
    </dgm:pt>
    <dgm:pt modelId="{8807DF9A-D4F0-417F-B87B-CE4E3633A0A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Technical network</a:t>
          </a:r>
          <a:endParaRPr lang="th-TH" dirty="0">
            <a:solidFill>
              <a:schemeClr val="tx1"/>
            </a:solidFill>
          </a:endParaRPr>
        </a:p>
      </dgm:t>
    </dgm:pt>
    <dgm:pt modelId="{5B143593-0BAE-48F5-8871-1A802791C387}" type="parTrans" cxnId="{342C00E5-5F15-4663-96BA-593F80F7777F}">
      <dgm:prSet/>
      <dgm:spPr/>
      <dgm:t>
        <a:bodyPr/>
        <a:lstStyle/>
        <a:p>
          <a:endParaRPr lang="th-TH"/>
        </a:p>
      </dgm:t>
    </dgm:pt>
    <dgm:pt modelId="{63985430-96EC-469D-9908-C7957596DF0C}" type="sibTrans" cxnId="{342C00E5-5F15-4663-96BA-593F80F7777F}">
      <dgm:prSet/>
      <dgm:spPr/>
      <dgm:t>
        <a:bodyPr/>
        <a:lstStyle/>
        <a:p>
          <a:endParaRPr lang="th-TH"/>
        </a:p>
      </dgm:t>
    </dgm:pt>
    <dgm:pt modelId="{A00C6A94-3724-4674-83BB-A2B77256116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Logistic network</a:t>
          </a:r>
          <a:endParaRPr lang="th-TH" dirty="0">
            <a:solidFill>
              <a:schemeClr val="tx1"/>
            </a:solidFill>
          </a:endParaRPr>
        </a:p>
      </dgm:t>
    </dgm:pt>
    <dgm:pt modelId="{CB4F671D-0AA2-46C9-92A2-0D9A4AEC8566}" type="parTrans" cxnId="{E61593CC-079A-4E11-BB9E-30E6F5FE1D77}">
      <dgm:prSet/>
      <dgm:spPr/>
      <dgm:t>
        <a:bodyPr/>
        <a:lstStyle/>
        <a:p>
          <a:endParaRPr lang="th-TH"/>
        </a:p>
      </dgm:t>
    </dgm:pt>
    <dgm:pt modelId="{40D0304E-B204-4CEF-8F2A-01A3C07C8044}" type="sibTrans" cxnId="{E61593CC-079A-4E11-BB9E-30E6F5FE1D77}">
      <dgm:prSet/>
      <dgm:spPr/>
      <dgm:t>
        <a:bodyPr/>
        <a:lstStyle/>
        <a:p>
          <a:endParaRPr lang="th-TH"/>
        </a:p>
      </dgm:t>
    </dgm:pt>
    <dgm:pt modelId="{85645D16-E585-4F05-A84D-9F28004C8EC1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People network</a:t>
          </a:r>
          <a:endParaRPr lang="th-TH" dirty="0">
            <a:solidFill>
              <a:schemeClr val="tx1"/>
            </a:solidFill>
          </a:endParaRPr>
        </a:p>
      </dgm:t>
    </dgm:pt>
    <dgm:pt modelId="{09A640D7-2FFE-4181-A1E0-09730F9EC34E}" type="parTrans" cxnId="{0F3E0633-802C-4DCA-BDF8-EFDA851D9BF9}">
      <dgm:prSet/>
      <dgm:spPr/>
      <dgm:t>
        <a:bodyPr/>
        <a:lstStyle/>
        <a:p>
          <a:endParaRPr lang="th-TH"/>
        </a:p>
      </dgm:t>
    </dgm:pt>
    <dgm:pt modelId="{74F45C15-7076-4714-A413-EBA84BFADE28}" type="sibTrans" cxnId="{0F3E0633-802C-4DCA-BDF8-EFDA851D9BF9}">
      <dgm:prSet/>
      <dgm:spPr/>
      <dgm:t>
        <a:bodyPr/>
        <a:lstStyle/>
        <a:p>
          <a:endParaRPr lang="th-TH"/>
        </a:p>
      </dgm:t>
    </dgm:pt>
    <dgm:pt modelId="{53B9107E-5AA9-4AA0-951E-19227828660A}" type="pres">
      <dgm:prSet presAssocID="{D6E76229-AFB8-4E12-9772-E090F92E8F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178842-FB6E-428C-B633-583AB57E71FB}" type="pres">
      <dgm:prSet presAssocID="{85645D16-E585-4F05-A84D-9F28004C8EC1}" presName="comp" presStyleCnt="0"/>
      <dgm:spPr/>
    </dgm:pt>
    <dgm:pt modelId="{6D651E76-6B23-4948-A1CE-B6BFC98F5C5B}" type="pres">
      <dgm:prSet presAssocID="{85645D16-E585-4F05-A84D-9F28004C8EC1}" presName="box" presStyleLbl="node1" presStyleIdx="0" presStyleCnt="4"/>
      <dgm:spPr/>
      <dgm:t>
        <a:bodyPr/>
        <a:lstStyle/>
        <a:p>
          <a:endParaRPr lang="th-TH"/>
        </a:p>
      </dgm:t>
    </dgm:pt>
    <dgm:pt modelId="{F82C8680-58FF-4C74-9F35-629C1A70DCB7}" type="pres">
      <dgm:prSet presAssocID="{85645D16-E585-4F05-A84D-9F28004C8EC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th-TH"/>
        </a:p>
      </dgm:t>
    </dgm:pt>
    <dgm:pt modelId="{B7D3B8D5-B728-4962-AA7E-F142D0F6D8D4}" type="pres">
      <dgm:prSet presAssocID="{85645D16-E585-4F05-A84D-9F28004C8EC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54CBFE-73CF-42C8-B2FE-CF79A460E0AD}" type="pres">
      <dgm:prSet presAssocID="{74F45C15-7076-4714-A413-EBA84BFADE28}" presName="spacer" presStyleCnt="0"/>
      <dgm:spPr/>
    </dgm:pt>
    <dgm:pt modelId="{6FA161E3-9796-4204-AF88-75056610457C}" type="pres">
      <dgm:prSet presAssocID="{247B2A5E-706E-40A9-AA9D-ADC11646ADF3}" presName="comp" presStyleCnt="0"/>
      <dgm:spPr/>
    </dgm:pt>
    <dgm:pt modelId="{8D5728FC-6F36-4E2C-B1B2-4CE3A4E21461}" type="pres">
      <dgm:prSet presAssocID="{247B2A5E-706E-40A9-AA9D-ADC11646ADF3}" presName="box" presStyleLbl="node1" presStyleIdx="1" presStyleCnt="4"/>
      <dgm:spPr/>
      <dgm:t>
        <a:bodyPr/>
        <a:lstStyle/>
        <a:p>
          <a:endParaRPr lang="th-TH"/>
        </a:p>
      </dgm:t>
    </dgm:pt>
    <dgm:pt modelId="{72E7BB35-7312-494A-BA6F-7D68AFE48AE8}" type="pres">
      <dgm:prSet presAssocID="{247B2A5E-706E-40A9-AA9D-ADC11646ADF3}" presName="img" presStyleLbl="fgImgPlace1" presStyleIdx="1" presStyleCnt="4" custScaleY="1014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th-TH"/>
        </a:p>
      </dgm:t>
    </dgm:pt>
    <dgm:pt modelId="{2F95EC55-3CD1-45DF-8F38-DC3B9CF6F8EF}" type="pres">
      <dgm:prSet presAssocID="{247B2A5E-706E-40A9-AA9D-ADC11646ADF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EDC6F7-0F77-4BAC-90F9-AAB2C4E9E1C8}" type="pres">
      <dgm:prSet presAssocID="{05F5682D-42DA-4984-98F6-EB2432AC3E82}" presName="spacer" presStyleCnt="0"/>
      <dgm:spPr/>
    </dgm:pt>
    <dgm:pt modelId="{D3D0B8A8-DB96-412A-961F-2FCBF4C7D8BF}" type="pres">
      <dgm:prSet presAssocID="{8807DF9A-D4F0-417F-B87B-CE4E3633A0AC}" presName="comp" presStyleCnt="0"/>
      <dgm:spPr/>
    </dgm:pt>
    <dgm:pt modelId="{8C127A86-502E-46B9-84BC-FAE681B891C9}" type="pres">
      <dgm:prSet presAssocID="{8807DF9A-D4F0-417F-B87B-CE4E3633A0AC}" presName="box" presStyleLbl="node1" presStyleIdx="2" presStyleCnt="4"/>
      <dgm:spPr/>
      <dgm:t>
        <a:bodyPr/>
        <a:lstStyle/>
        <a:p>
          <a:endParaRPr lang="th-TH"/>
        </a:p>
      </dgm:t>
    </dgm:pt>
    <dgm:pt modelId="{D09BB02F-0B58-4155-9930-4056430D63B3}" type="pres">
      <dgm:prSet presAssocID="{8807DF9A-D4F0-417F-B87B-CE4E3633A0AC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th-TH"/>
        </a:p>
      </dgm:t>
    </dgm:pt>
    <dgm:pt modelId="{6362121B-02B6-4579-BC8D-2AA6DFE85C30}" type="pres">
      <dgm:prSet presAssocID="{8807DF9A-D4F0-417F-B87B-CE4E3633A0A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AD7350-E28D-46C7-8DFB-CA2F48946BBC}" type="pres">
      <dgm:prSet presAssocID="{63985430-96EC-469D-9908-C7957596DF0C}" presName="spacer" presStyleCnt="0"/>
      <dgm:spPr/>
    </dgm:pt>
    <dgm:pt modelId="{C680B844-5F3E-4D5E-99BC-8ABFF6F310A7}" type="pres">
      <dgm:prSet presAssocID="{A00C6A94-3724-4674-83BB-A2B772561163}" presName="comp" presStyleCnt="0"/>
      <dgm:spPr/>
    </dgm:pt>
    <dgm:pt modelId="{294B5BF6-624E-4DDA-9069-6CB716CA288C}" type="pres">
      <dgm:prSet presAssocID="{A00C6A94-3724-4674-83BB-A2B772561163}" presName="box" presStyleLbl="node1" presStyleIdx="3" presStyleCnt="4"/>
      <dgm:spPr/>
      <dgm:t>
        <a:bodyPr/>
        <a:lstStyle/>
        <a:p>
          <a:endParaRPr lang="th-TH"/>
        </a:p>
      </dgm:t>
    </dgm:pt>
    <dgm:pt modelId="{C5EC857C-170C-4520-9786-53D59C62355A}" type="pres">
      <dgm:prSet presAssocID="{A00C6A94-3724-4674-83BB-A2B77256116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A47A32B-1F60-49F4-9C28-EB7F218C9EDC}" type="pres">
      <dgm:prSet presAssocID="{A00C6A94-3724-4674-83BB-A2B7725611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50C9478-A8E2-4021-9910-680FF9E8F0E3}" type="presOf" srcId="{85645D16-E585-4F05-A84D-9F28004C8EC1}" destId="{B7D3B8D5-B728-4962-AA7E-F142D0F6D8D4}" srcOrd="1" destOrd="0" presId="urn:microsoft.com/office/officeart/2005/8/layout/vList4"/>
    <dgm:cxn modelId="{D960E0A7-8CDF-40E5-8700-288FAE137915}" type="presOf" srcId="{8807DF9A-D4F0-417F-B87B-CE4E3633A0AC}" destId="{8C127A86-502E-46B9-84BC-FAE681B891C9}" srcOrd="0" destOrd="0" presId="urn:microsoft.com/office/officeart/2005/8/layout/vList4"/>
    <dgm:cxn modelId="{901EC93F-0AAC-4D6A-AA8E-0A35DCA4AFF1}" srcId="{D6E76229-AFB8-4E12-9772-E090F92E8FAC}" destId="{247B2A5E-706E-40A9-AA9D-ADC11646ADF3}" srcOrd="1" destOrd="0" parTransId="{33B84A32-95F6-4248-B791-B7B147CFF85F}" sibTransId="{05F5682D-42DA-4984-98F6-EB2432AC3E82}"/>
    <dgm:cxn modelId="{342C00E5-5F15-4663-96BA-593F80F7777F}" srcId="{D6E76229-AFB8-4E12-9772-E090F92E8FAC}" destId="{8807DF9A-D4F0-417F-B87B-CE4E3633A0AC}" srcOrd="2" destOrd="0" parTransId="{5B143593-0BAE-48F5-8871-1A802791C387}" sibTransId="{63985430-96EC-469D-9908-C7957596DF0C}"/>
    <dgm:cxn modelId="{0F3E0633-802C-4DCA-BDF8-EFDA851D9BF9}" srcId="{D6E76229-AFB8-4E12-9772-E090F92E8FAC}" destId="{85645D16-E585-4F05-A84D-9F28004C8EC1}" srcOrd="0" destOrd="0" parTransId="{09A640D7-2FFE-4181-A1E0-09730F9EC34E}" sibTransId="{74F45C15-7076-4714-A413-EBA84BFADE28}"/>
    <dgm:cxn modelId="{B9BE8BE1-6464-4A7C-AE5E-AD5D6A43A64C}" type="presOf" srcId="{85645D16-E585-4F05-A84D-9F28004C8EC1}" destId="{6D651E76-6B23-4948-A1CE-B6BFC98F5C5B}" srcOrd="0" destOrd="0" presId="urn:microsoft.com/office/officeart/2005/8/layout/vList4"/>
    <dgm:cxn modelId="{E61593CC-079A-4E11-BB9E-30E6F5FE1D77}" srcId="{D6E76229-AFB8-4E12-9772-E090F92E8FAC}" destId="{A00C6A94-3724-4674-83BB-A2B772561163}" srcOrd="3" destOrd="0" parTransId="{CB4F671D-0AA2-46C9-92A2-0D9A4AEC8566}" sibTransId="{40D0304E-B204-4CEF-8F2A-01A3C07C8044}"/>
    <dgm:cxn modelId="{0C53B297-8EE5-4926-837B-9C8230283122}" type="presOf" srcId="{D6E76229-AFB8-4E12-9772-E090F92E8FAC}" destId="{53B9107E-5AA9-4AA0-951E-19227828660A}" srcOrd="0" destOrd="0" presId="urn:microsoft.com/office/officeart/2005/8/layout/vList4"/>
    <dgm:cxn modelId="{BC3CE94E-4E7A-4FA4-9BF9-71ED15EBF7B1}" type="presOf" srcId="{247B2A5E-706E-40A9-AA9D-ADC11646ADF3}" destId="{2F95EC55-3CD1-45DF-8F38-DC3B9CF6F8EF}" srcOrd="1" destOrd="0" presId="urn:microsoft.com/office/officeart/2005/8/layout/vList4"/>
    <dgm:cxn modelId="{A5F9D953-8141-4E41-87BF-AA34FECFA927}" type="presOf" srcId="{A00C6A94-3724-4674-83BB-A2B772561163}" destId="{CA47A32B-1F60-49F4-9C28-EB7F218C9EDC}" srcOrd="1" destOrd="0" presId="urn:microsoft.com/office/officeart/2005/8/layout/vList4"/>
    <dgm:cxn modelId="{CDAD5A7E-C32F-43E1-9963-4084CB0972C8}" type="presOf" srcId="{8807DF9A-D4F0-417F-B87B-CE4E3633A0AC}" destId="{6362121B-02B6-4579-BC8D-2AA6DFE85C30}" srcOrd="1" destOrd="0" presId="urn:microsoft.com/office/officeart/2005/8/layout/vList4"/>
    <dgm:cxn modelId="{486D015A-2AD6-4D5A-8C6F-69D3B052062E}" type="presOf" srcId="{247B2A5E-706E-40A9-AA9D-ADC11646ADF3}" destId="{8D5728FC-6F36-4E2C-B1B2-4CE3A4E21461}" srcOrd="0" destOrd="0" presId="urn:microsoft.com/office/officeart/2005/8/layout/vList4"/>
    <dgm:cxn modelId="{36D353E2-7AE2-44B1-AC3E-6EF50D08162E}" type="presOf" srcId="{A00C6A94-3724-4674-83BB-A2B772561163}" destId="{294B5BF6-624E-4DDA-9069-6CB716CA288C}" srcOrd="0" destOrd="0" presId="urn:microsoft.com/office/officeart/2005/8/layout/vList4"/>
    <dgm:cxn modelId="{4BA4C7B0-A7CE-4920-946B-90D793B68B63}" type="presParOf" srcId="{53B9107E-5AA9-4AA0-951E-19227828660A}" destId="{96178842-FB6E-428C-B633-583AB57E71FB}" srcOrd="0" destOrd="0" presId="urn:microsoft.com/office/officeart/2005/8/layout/vList4"/>
    <dgm:cxn modelId="{5A7606E9-93C2-406C-BFFE-97C0C3FCBF54}" type="presParOf" srcId="{96178842-FB6E-428C-B633-583AB57E71FB}" destId="{6D651E76-6B23-4948-A1CE-B6BFC98F5C5B}" srcOrd="0" destOrd="0" presId="urn:microsoft.com/office/officeart/2005/8/layout/vList4"/>
    <dgm:cxn modelId="{BAA612A0-7A07-4C7C-9AAF-D0A0E22BDC2C}" type="presParOf" srcId="{96178842-FB6E-428C-B633-583AB57E71FB}" destId="{F82C8680-58FF-4C74-9F35-629C1A70DCB7}" srcOrd="1" destOrd="0" presId="urn:microsoft.com/office/officeart/2005/8/layout/vList4"/>
    <dgm:cxn modelId="{5F0EA79F-CF3F-4A27-89FA-933D0ADF2B88}" type="presParOf" srcId="{96178842-FB6E-428C-B633-583AB57E71FB}" destId="{B7D3B8D5-B728-4962-AA7E-F142D0F6D8D4}" srcOrd="2" destOrd="0" presId="urn:microsoft.com/office/officeart/2005/8/layout/vList4"/>
    <dgm:cxn modelId="{D2E018C7-E445-401D-AFF5-98F09716FA8D}" type="presParOf" srcId="{53B9107E-5AA9-4AA0-951E-19227828660A}" destId="{7C54CBFE-73CF-42C8-B2FE-CF79A460E0AD}" srcOrd="1" destOrd="0" presId="urn:microsoft.com/office/officeart/2005/8/layout/vList4"/>
    <dgm:cxn modelId="{A08DC539-A74E-45DB-A41F-860334584B1D}" type="presParOf" srcId="{53B9107E-5AA9-4AA0-951E-19227828660A}" destId="{6FA161E3-9796-4204-AF88-75056610457C}" srcOrd="2" destOrd="0" presId="urn:microsoft.com/office/officeart/2005/8/layout/vList4"/>
    <dgm:cxn modelId="{F1A9C652-D531-4DBA-86AD-C624689F05B6}" type="presParOf" srcId="{6FA161E3-9796-4204-AF88-75056610457C}" destId="{8D5728FC-6F36-4E2C-B1B2-4CE3A4E21461}" srcOrd="0" destOrd="0" presId="urn:microsoft.com/office/officeart/2005/8/layout/vList4"/>
    <dgm:cxn modelId="{9336DEF0-93B4-411B-82EA-C992B28163EF}" type="presParOf" srcId="{6FA161E3-9796-4204-AF88-75056610457C}" destId="{72E7BB35-7312-494A-BA6F-7D68AFE48AE8}" srcOrd="1" destOrd="0" presId="urn:microsoft.com/office/officeart/2005/8/layout/vList4"/>
    <dgm:cxn modelId="{172965BF-1DDB-450C-82D2-572BAEC485DF}" type="presParOf" srcId="{6FA161E3-9796-4204-AF88-75056610457C}" destId="{2F95EC55-3CD1-45DF-8F38-DC3B9CF6F8EF}" srcOrd="2" destOrd="0" presId="urn:microsoft.com/office/officeart/2005/8/layout/vList4"/>
    <dgm:cxn modelId="{F3DF4C07-1B37-435D-8BDF-0D9A14D8C626}" type="presParOf" srcId="{53B9107E-5AA9-4AA0-951E-19227828660A}" destId="{E8EDC6F7-0F77-4BAC-90F9-AAB2C4E9E1C8}" srcOrd="3" destOrd="0" presId="urn:microsoft.com/office/officeart/2005/8/layout/vList4"/>
    <dgm:cxn modelId="{3A264D43-7FEE-4D24-9A93-54AE58E2B5BE}" type="presParOf" srcId="{53B9107E-5AA9-4AA0-951E-19227828660A}" destId="{D3D0B8A8-DB96-412A-961F-2FCBF4C7D8BF}" srcOrd="4" destOrd="0" presId="urn:microsoft.com/office/officeart/2005/8/layout/vList4"/>
    <dgm:cxn modelId="{4F977551-2D5C-4AFA-9C75-3B53F26031BC}" type="presParOf" srcId="{D3D0B8A8-DB96-412A-961F-2FCBF4C7D8BF}" destId="{8C127A86-502E-46B9-84BC-FAE681B891C9}" srcOrd="0" destOrd="0" presId="urn:microsoft.com/office/officeart/2005/8/layout/vList4"/>
    <dgm:cxn modelId="{59BE6744-B52E-4191-B346-905DCD927F5F}" type="presParOf" srcId="{D3D0B8A8-DB96-412A-961F-2FCBF4C7D8BF}" destId="{D09BB02F-0B58-4155-9930-4056430D63B3}" srcOrd="1" destOrd="0" presId="urn:microsoft.com/office/officeart/2005/8/layout/vList4"/>
    <dgm:cxn modelId="{118B6B74-3DCC-496C-91B0-CBEE2E013759}" type="presParOf" srcId="{D3D0B8A8-DB96-412A-961F-2FCBF4C7D8BF}" destId="{6362121B-02B6-4579-BC8D-2AA6DFE85C30}" srcOrd="2" destOrd="0" presId="urn:microsoft.com/office/officeart/2005/8/layout/vList4"/>
    <dgm:cxn modelId="{5CC72453-01FE-4284-819C-91640B31B229}" type="presParOf" srcId="{53B9107E-5AA9-4AA0-951E-19227828660A}" destId="{F3AD7350-E28D-46C7-8DFB-CA2F48946BBC}" srcOrd="5" destOrd="0" presId="urn:microsoft.com/office/officeart/2005/8/layout/vList4"/>
    <dgm:cxn modelId="{140DEA8B-1F08-4546-B922-D281D874BDAB}" type="presParOf" srcId="{53B9107E-5AA9-4AA0-951E-19227828660A}" destId="{C680B844-5F3E-4D5E-99BC-8ABFF6F310A7}" srcOrd="6" destOrd="0" presId="urn:microsoft.com/office/officeart/2005/8/layout/vList4"/>
    <dgm:cxn modelId="{F6486227-63F2-49D1-8148-2022ACB28587}" type="presParOf" srcId="{C680B844-5F3E-4D5E-99BC-8ABFF6F310A7}" destId="{294B5BF6-624E-4DDA-9069-6CB716CA288C}" srcOrd="0" destOrd="0" presId="urn:microsoft.com/office/officeart/2005/8/layout/vList4"/>
    <dgm:cxn modelId="{E441733B-D84E-4A43-B590-B69D3FB4360E}" type="presParOf" srcId="{C680B844-5F3E-4D5E-99BC-8ABFF6F310A7}" destId="{C5EC857C-170C-4520-9786-53D59C62355A}" srcOrd="1" destOrd="0" presId="urn:microsoft.com/office/officeart/2005/8/layout/vList4"/>
    <dgm:cxn modelId="{C053DA78-07B0-496D-A1B0-93713B2BCB8C}" type="presParOf" srcId="{C680B844-5F3E-4D5E-99BC-8ABFF6F310A7}" destId="{CA47A32B-1F60-49F4-9C28-EB7F218C9E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77BB84B-535D-46AF-B8F5-BE736463F2D6}" type="presOf" srcId="{F8AD850B-7A3B-42B5-A324-6C3BAFA19BCE}" destId="{C6148F30-C979-415A-8828-16D197AD9888}" srcOrd="0" destOrd="0" presId="urn:microsoft.com/office/officeart/2005/8/layout/chevron1"/>
    <dgm:cxn modelId="{56385A04-C049-4D23-BB9A-BDD822B8B82F}" type="presOf" srcId="{AEF0DB63-BD59-4E73-A940-69808EB3AD44}" destId="{CDDE9D08-9130-4A42-9BB7-B80554466DAD}" srcOrd="0" destOrd="0" presId="urn:microsoft.com/office/officeart/2005/8/layout/chevron1"/>
    <dgm:cxn modelId="{1A8024D0-BBEB-403F-9199-8F6F9815843F}" type="presOf" srcId="{93BFF1D9-733D-4836-B3B6-E72F12B684BB}" destId="{949758F7-4F72-401B-9EFE-9697E1B92A36}" srcOrd="0" destOrd="0" presId="urn:microsoft.com/office/officeart/2005/8/layout/chevron1"/>
    <dgm:cxn modelId="{DCED6619-D9ED-492B-B5A9-8BE5A7832E31}" type="presOf" srcId="{9E27218C-C274-4670-816E-D748EAA501F2}" destId="{824DA8D4-228B-4B17-9D2B-AED6A0C443A7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A5CA4AB1-8B36-4043-A08D-741E77FB65E1}" type="presParOf" srcId="{C6148F30-C979-415A-8828-16D197AD9888}" destId="{824DA8D4-228B-4B17-9D2B-AED6A0C443A7}" srcOrd="0" destOrd="0" presId="urn:microsoft.com/office/officeart/2005/8/layout/chevron1"/>
    <dgm:cxn modelId="{9A97E2F4-C76A-4C93-B91F-C65C4C506A14}" type="presParOf" srcId="{C6148F30-C979-415A-8828-16D197AD9888}" destId="{1913B956-19CC-46D1-9FE3-B39CF2253B24}" srcOrd="1" destOrd="0" presId="urn:microsoft.com/office/officeart/2005/8/layout/chevron1"/>
    <dgm:cxn modelId="{9482C253-052A-4730-B2F9-1F0756DE6A08}" type="presParOf" srcId="{C6148F30-C979-415A-8828-16D197AD9888}" destId="{949758F7-4F72-401B-9EFE-9697E1B92A36}" srcOrd="2" destOrd="0" presId="urn:microsoft.com/office/officeart/2005/8/layout/chevron1"/>
    <dgm:cxn modelId="{D8E239FE-0A63-438B-8A61-15774881DADC}" type="presParOf" srcId="{C6148F30-C979-415A-8828-16D197AD9888}" destId="{3EEC3DF6-3448-4BE1-A41F-4E498A7B8BC4}" srcOrd="3" destOrd="0" presId="urn:microsoft.com/office/officeart/2005/8/layout/chevron1"/>
    <dgm:cxn modelId="{3D834AE0-57BE-44AC-853B-B27440C437C9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1B39532-E1CD-4635-A237-45D3FB56FCDC}" type="presOf" srcId="{93BFF1D9-733D-4836-B3B6-E72F12B684BB}" destId="{949758F7-4F72-401B-9EFE-9697E1B92A36}" srcOrd="0" destOrd="0" presId="urn:microsoft.com/office/officeart/2005/8/layout/chevron1"/>
    <dgm:cxn modelId="{19565349-9DBD-4C90-9F93-A6F4FAB65BCA}" type="presOf" srcId="{9E27218C-C274-4670-816E-D748EAA501F2}" destId="{824DA8D4-228B-4B17-9D2B-AED6A0C443A7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1BA5DED3-8F64-4724-886A-354BC63241A6}" type="presOf" srcId="{AEF0DB63-BD59-4E73-A940-69808EB3AD44}" destId="{CDDE9D08-9130-4A42-9BB7-B80554466DAD}" srcOrd="0" destOrd="0" presId="urn:microsoft.com/office/officeart/2005/8/layout/chevron1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B43E2947-7998-40C6-93A2-1BB3879780EA}" type="presOf" srcId="{F8AD850B-7A3B-42B5-A324-6C3BAFA19BCE}" destId="{C6148F30-C979-415A-8828-16D197AD9888}" srcOrd="0" destOrd="0" presId="urn:microsoft.com/office/officeart/2005/8/layout/chevron1"/>
    <dgm:cxn modelId="{2EE1DDD6-B83F-4FBD-93A4-3BC303877D19}" type="presParOf" srcId="{C6148F30-C979-415A-8828-16D197AD9888}" destId="{824DA8D4-228B-4B17-9D2B-AED6A0C443A7}" srcOrd="0" destOrd="0" presId="urn:microsoft.com/office/officeart/2005/8/layout/chevron1"/>
    <dgm:cxn modelId="{E280D402-0DDC-4C65-A733-36F79CE69DF3}" type="presParOf" srcId="{C6148F30-C979-415A-8828-16D197AD9888}" destId="{1913B956-19CC-46D1-9FE3-B39CF2253B24}" srcOrd="1" destOrd="0" presId="urn:microsoft.com/office/officeart/2005/8/layout/chevron1"/>
    <dgm:cxn modelId="{E49AE861-3B3B-40BD-B535-969D467FD295}" type="presParOf" srcId="{C6148F30-C979-415A-8828-16D197AD9888}" destId="{949758F7-4F72-401B-9EFE-9697E1B92A36}" srcOrd="2" destOrd="0" presId="urn:microsoft.com/office/officeart/2005/8/layout/chevron1"/>
    <dgm:cxn modelId="{6117E104-10A0-4B68-8D2E-338B812675CA}" type="presParOf" srcId="{C6148F30-C979-415A-8828-16D197AD9888}" destId="{3EEC3DF6-3448-4BE1-A41F-4E498A7B8BC4}" srcOrd="3" destOrd="0" presId="urn:microsoft.com/office/officeart/2005/8/layout/chevron1"/>
    <dgm:cxn modelId="{3ADAECEC-D57B-4505-9C00-DFBF04289925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A5CA86E-D2F5-457B-9C55-AF1AB730253D}" type="presOf" srcId="{F8AD850B-7A3B-42B5-A324-6C3BAFA19BCE}" destId="{C6148F30-C979-415A-8828-16D197AD9888}" srcOrd="0" destOrd="0" presId="urn:microsoft.com/office/officeart/2005/8/layout/chevron1"/>
    <dgm:cxn modelId="{BD6B9731-9F1F-4F21-B50C-F13110CA40B7}" type="presOf" srcId="{AEF0DB63-BD59-4E73-A940-69808EB3AD44}" destId="{CDDE9D08-9130-4A42-9BB7-B80554466DAD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CD5408F7-32AC-446E-B8D0-C220FDE3DC76}" type="presOf" srcId="{9E27218C-C274-4670-816E-D748EAA501F2}" destId="{824DA8D4-228B-4B17-9D2B-AED6A0C443A7}" srcOrd="0" destOrd="0" presId="urn:microsoft.com/office/officeart/2005/8/layout/chevron1"/>
    <dgm:cxn modelId="{DDE7795F-5A4A-437D-AB60-B8968598F66D}" type="presOf" srcId="{93BFF1D9-733D-4836-B3B6-E72F12B684BB}" destId="{949758F7-4F72-401B-9EFE-9697E1B92A36}" srcOrd="0" destOrd="0" presId="urn:microsoft.com/office/officeart/2005/8/layout/chevron1"/>
    <dgm:cxn modelId="{9B9F8EC6-F9AE-44AB-8FBE-92F1ADBCE0E9}" type="presParOf" srcId="{C6148F30-C979-415A-8828-16D197AD9888}" destId="{824DA8D4-228B-4B17-9D2B-AED6A0C443A7}" srcOrd="0" destOrd="0" presId="urn:microsoft.com/office/officeart/2005/8/layout/chevron1"/>
    <dgm:cxn modelId="{11CE5D96-5FDC-48D2-A956-3551D9A08A77}" type="presParOf" srcId="{C6148F30-C979-415A-8828-16D197AD9888}" destId="{1913B956-19CC-46D1-9FE3-B39CF2253B24}" srcOrd="1" destOrd="0" presId="urn:microsoft.com/office/officeart/2005/8/layout/chevron1"/>
    <dgm:cxn modelId="{9297187F-409D-4EC4-A656-D2823CA2B79F}" type="presParOf" srcId="{C6148F30-C979-415A-8828-16D197AD9888}" destId="{949758F7-4F72-401B-9EFE-9697E1B92A36}" srcOrd="2" destOrd="0" presId="urn:microsoft.com/office/officeart/2005/8/layout/chevron1"/>
    <dgm:cxn modelId="{90587A27-C3F6-41E7-B1F0-ABD1BD29FFB5}" type="presParOf" srcId="{C6148F30-C979-415A-8828-16D197AD9888}" destId="{3EEC3DF6-3448-4BE1-A41F-4E498A7B8BC4}" srcOrd="3" destOrd="0" presId="urn:microsoft.com/office/officeart/2005/8/layout/chevron1"/>
    <dgm:cxn modelId="{D9BAC622-5D42-4243-80EF-E49FC27575CF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FA815873-36A0-44C7-BE50-F497597EEA43}" type="presOf" srcId="{84AE8AD0-C10C-4905-BC3E-E651B3E7F04E}" destId="{BE9AB7FA-2B74-4B1E-B687-B5FCB1D3E102}" srcOrd="0" destOrd="0" presId="urn:microsoft.com/office/officeart/2008/layout/VerticalCurvedList"/>
    <dgm:cxn modelId="{9EDC5731-4AF8-43C4-B3D4-48D952111B14}" type="presOf" srcId="{4711F4EE-6722-4990-B895-12B7BE0F6E57}" destId="{ADECC824-8576-4950-88DE-E21E6053E288}" srcOrd="0" destOrd="0" presId="urn:microsoft.com/office/officeart/2008/layout/VerticalCurvedList"/>
    <dgm:cxn modelId="{AEC09802-E164-49FC-8026-527236516357}" type="presOf" srcId="{3BD998D4-2A7A-4399-BF98-6B153A68F4F8}" destId="{C49228EC-3433-4A43-9A10-C53269CAC7DB}" srcOrd="0" destOrd="0" presId="urn:microsoft.com/office/officeart/2008/layout/VerticalCurvedList"/>
    <dgm:cxn modelId="{358AD293-C6F1-4899-BD94-27A1A828C1B1}" type="presOf" srcId="{B08E6481-A06E-456F-9A7B-47B84B41AC9F}" destId="{B77AEF48-DA38-4B93-964D-0B104A0CE908}" srcOrd="0" destOrd="0" presId="urn:microsoft.com/office/officeart/2008/layout/VerticalCurvedList"/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45BB1A3E-A5C1-4B88-844A-138D666BC95B}" type="presOf" srcId="{CFDD918B-53F3-49F3-93AB-89341873E57F}" destId="{E2DBCC1D-0D16-4A15-B478-ED04F6BDB9E5}" srcOrd="0" destOrd="0" presId="urn:microsoft.com/office/officeart/2008/layout/VerticalCurvedList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9C9478FD-8AC9-4465-8C52-9B8C7D250736}" type="presParOf" srcId="{ADECC824-8576-4950-88DE-E21E6053E288}" destId="{58118C02-56E1-46F0-A2B7-866B2EF06B47}" srcOrd="0" destOrd="0" presId="urn:microsoft.com/office/officeart/2008/layout/VerticalCurvedList"/>
    <dgm:cxn modelId="{0F348972-4F48-4CC4-B694-09EE52F0F898}" type="presParOf" srcId="{58118C02-56E1-46F0-A2B7-866B2EF06B47}" destId="{57BEB6FF-7C4F-4B19-8CEE-241C6BA7C781}" srcOrd="0" destOrd="0" presId="urn:microsoft.com/office/officeart/2008/layout/VerticalCurvedList"/>
    <dgm:cxn modelId="{C6B8D7FC-1590-498C-9E9F-4456BB4CE1A6}" type="presParOf" srcId="{57BEB6FF-7C4F-4B19-8CEE-241C6BA7C781}" destId="{6F4F037E-D7FD-413E-AF63-79636709D00F}" srcOrd="0" destOrd="0" presId="urn:microsoft.com/office/officeart/2008/layout/VerticalCurvedList"/>
    <dgm:cxn modelId="{C2E91FD4-D8AE-4953-9C87-4B3D02B532C4}" type="presParOf" srcId="{57BEB6FF-7C4F-4B19-8CEE-241C6BA7C781}" destId="{E2DBCC1D-0D16-4A15-B478-ED04F6BDB9E5}" srcOrd="1" destOrd="0" presId="urn:microsoft.com/office/officeart/2008/layout/VerticalCurvedList"/>
    <dgm:cxn modelId="{C147F677-9A13-4128-9F13-7249C8EC65F0}" type="presParOf" srcId="{57BEB6FF-7C4F-4B19-8CEE-241C6BA7C781}" destId="{E99CEDDF-9C60-4ABA-A9C3-49031F7B846E}" srcOrd="2" destOrd="0" presId="urn:microsoft.com/office/officeart/2008/layout/VerticalCurvedList"/>
    <dgm:cxn modelId="{1BBA2455-C34D-4B8D-8FB3-BC71EAF4615B}" type="presParOf" srcId="{57BEB6FF-7C4F-4B19-8CEE-241C6BA7C781}" destId="{EC6DBD81-BE4D-450D-8275-241F068BE865}" srcOrd="3" destOrd="0" presId="urn:microsoft.com/office/officeart/2008/layout/VerticalCurvedList"/>
    <dgm:cxn modelId="{38E3F785-2796-4126-A5A9-04BF94446EDF}" type="presParOf" srcId="{58118C02-56E1-46F0-A2B7-866B2EF06B47}" destId="{C49228EC-3433-4A43-9A10-C53269CAC7DB}" srcOrd="1" destOrd="0" presId="urn:microsoft.com/office/officeart/2008/layout/VerticalCurvedList"/>
    <dgm:cxn modelId="{4CBC8428-C5D8-43D9-ABAE-CCDA86DFE59C}" type="presParOf" srcId="{58118C02-56E1-46F0-A2B7-866B2EF06B47}" destId="{7226876C-B5A5-4AF9-BBC4-B14CEC1E823C}" srcOrd="2" destOrd="0" presId="urn:microsoft.com/office/officeart/2008/layout/VerticalCurvedList"/>
    <dgm:cxn modelId="{09F2E1A3-2097-4C21-8564-A99B1904EAE1}" type="presParOf" srcId="{7226876C-B5A5-4AF9-BBC4-B14CEC1E823C}" destId="{D79C34A0-96C6-46B4-ABF7-900D504AF364}" srcOrd="0" destOrd="0" presId="urn:microsoft.com/office/officeart/2008/layout/VerticalCurvedList"/>
    <dgm:cxn modelId="{AAAEB73B-71B3-4B6B-ADB7-4AC0793A9CE8}" type="presParOf" srcId="{58118C02-56E1-46F0-A2B7-866B2EF06B47}" destId="{B77AEF48-DA38-4B93-964D-0B104A0CE908}" srcOrd="3" destOrd="0" presId="urn:microsoft.com/office/officeart/2008/layout/VerticalCurvedList"/>
    <dgm:cxn modelId="{C4556B95-67CD-45B7-A857-CFAB1B58FBDC}" type="presParOf" srcId="{58118C02-56E1-46F0-A2B7-866B2EF06B47}" destId="{05EDFDF2-82CE-4D98-8384-B548A0E84F42}" srcOrd="4" destOrd="0" presId="urn:microsoft.com/office/officeart/2008/layout/VerticalCurvedList"/>
    <dgm:cxn modelId="{A07AD6CF-F27E-452F-AA2D-00E60FB67002}" type="presParOf" srcId="{05EDFDF2-82CE-4D98-8384-B548A0E84F42}" destId="{D21784BD-7411-41E5-B03B-3989632D6A62}" srcOrd="0" destOrd="0" presId="urn:microsoft.com/office/officeart/2008/layout/VerticalCurvedList"/>
    <dgm:cxn modelId="{E8BC0590-DB2A-4D09-86FA-2243B5764CAB}" type="presParOf" srcId="{58118C02-56E1-46F0-A2B7-866B2EF06B47}" destId="{BE9AB7FA-2B74-4B1E-B687-B5FCB1D3E102}" srcOrd="5" destOrd="0" presId="urn:microsoft.com/office/officeart/2008/layout/VerticalCurvedList"/>
    <dgm:cxn modelId="{1F3A3C11-5769-4D66-8531-C91E3CD48908}" type="presParOf" srcId="{58118C02-56E1-46F0-A2B7-866B2EF06B47}" destId="{596CB08C-962E-410A-94FE-BE01F9D70C17}" srcOrd="6" destOrd="0" presId="urn:microsoft.com/office/officeart/2008/layout/VerticalCurvedList"/>
    <dgm:cxn modelId="{2A85E017-C8CF-4F31-85B1-FBA5AFA21D65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02F1185-2607-4D1C-814E-DCB0A3A824CC}" type="presOf" srcId="{93BFF1D9-733D-4836-B3B6-E72F12B684BB}" destId="{949758F7-4F72-401B-9EFE-9697E1B92A36}" srcOrd="0" destOrd="0" presId="urn:microsoft.com/office/officeart/2005/8/layout/chevron1"/>
    <dgm:cxn modelId="{FC58E5D7-9614-4C84-B200-77E690439BE0}" type="presOf" srcId="{9E27218C-C274-4670-816E-D748EAA501F2}" destId="{824DA8D4-228B-4B17-9D2B-AED6A0C443A7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A6A30806-6392-46F1-AE4A-6E2366F59636}" type="presOf" srcId="{AEF0DB63-BD59-4E73-A940-69808EB3AD44}" destId="{CDDE9D08-9130-4A42-9BB7-B80554466DAD}" srcOrd="0" destOrd="0" presId="urn:microsoft.com/office/officeart/2005/8/layout/chevron1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EAAAB182-4225-4CF0-B328-DA96526B8736}" type="presOf" srcId="{F8AD850B-7A3B-42B5-A324-6C3BAFA19BCE}" destId="{C6148F30-C979-415A-8828-16D197AD9888}" srcOrd="0" destOrd="0" presId="urn:microsoft.com/office/officeart/2005/8/layout/chevron1"/>
    <dgm:cxn modelId="{E695C57C-4ED1-4265-9966-FBE062740BA2}" type="presParOf" srcId="{C6148F30-C979-415A-8828-16D197AD9888}" destId="{824DA8D4-228B-4B17-9D2B-AED6A0C443A7}" srcOrd="0" destOrd="0" presId="urn:microsoft.com/office/officeart/2005/8/layout/chevron1"/>
    <dgm:cxn modelId="{03D80E13-2635-472C-AC6A-1B17A4FF6D46}" type="presParOf" srcId="{C6148F30-C979-415A-8828-16D197AD9888}" destId="{1913B956-19CC-46D1-9FE3-B39CF2253B24}" srcOrd="1" destOrd="0" presId="urn:microsoft.com/office/officeart/2005/8/layout/chevron1"/>
    <dgm:cxn modelId="{59562986-6E39-4A03-A4F5-12E3ACCE73AD}" type="presParOf" srcId="{C6148F30-C979-415A-8828-16D197AD9888}" destId="{949758F7-4F72-401B-9EFE-9697E1B92A36}" srcOrd="2" destOrd="0" presId="urn:microsoft.com/office/officeart/2005/8/layout/chevron1"/>
    <dgm:cxn modelId="{1D4C9E3F-1262-42D8-8AC0-B381202C143D}" type="presParOf" srcId="{C6148F30-C979-415A-8828-16D197AD9888}" destId="{3EEC3DF6-3448-4BE1-A41F-4E498A7B8BC4}" srcOrd="3" destOrd="0" presId="urn:microsoft.com/office/officeart/2005/8/layout/chevron1"/>
    <dgm:cxn modelId="{AF7BD136-E8E8-452C-9B29-362CE156EB8A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E405ADE-159C-45A5-AE91-195B32299FB3}" type="presOf" srcId="{93BFF1D9-733D-4836-B3B6-E72F12B684BB}" destId="{949758F7-4F72-401B-9EFE-9697E1B92A36}" srcOrd="0" destOrd="0" presId="urn:microsoft.com/office/officeart/2005/8/layout/chevron1"/>
    <dgm:cxn modelId="{2FAFC743-C52E-429F-9049-D3EAB5788CA6}" type="presOf" srcId="{F8AD850B-7A3B-42B5-A324-6C3BAFA19BCE}" destId="{C6148F30-C979-415A-8828-16D197AD9888}" srcOrd="0" destOrd="0" presId="urn:microsoft.com/office/officeart/2005/8/layout/chevron1"/>
    <dgm:cxn modelId="{6AC8E18C-BC18-4B80-B6F6-1E888E350A66}" type="presOf" srcId="{9E27218C-C274-4670-816E-D748EAA501F2}" destId="{824DA8D4-228B-4B17-9D2B-AED6A0C443A7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D3720D24-8C06-4994-8F4F-63BA99DF83A0}" type="presOf" srcId="{AEF0DB63-BD59-4E73-A940-69808EB3AD44}" destId="{CDDE9D08-9130-4A42-9BB7-B80554466DAD}" srcOrd="0" destOrd="0" presId="urn:microsoft.com/office/officeart/2005/8/layout/chevron1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1ACB69D5-1136-41CD-BF75-AFF9008A8A10}" type="presParOf" srcId="{C6148F30-C979-415A-8828-16D197AD9888}" destId="{824DA8D4-228B-4B17-9D2B-AED6A0C443A7}" srcOrd="0" destOrd="0" presId="urn:microsoft.com/office/officeart/2005/8/layout/chevron1"/>
    <dgm:cxn modelId="{E1772C61-21CE-46F7-813C-0C1E7FC7A8AB}" type="presParOf" srcId="{C6148F30-C979-415A-8828-16D197AD9888}" destId="{1913B956-19CC-46D1-9FE3-B39CF2253B24}" srcOrd="1" destOrd="0" presId="urn:microsoft.com/office/officeart/2005/8/layout/chevron1"/>
    <dgm:cxn modelId="{9532782C-411A-4EB4-B015-461062645ECD}" type="presParOf" srcId="{C6148F30-C979-415A-8828-16D197AD9888}" destId="{949758F7-4F72-401B-9EFE-9697E1B92A36}" srcOrd="2" destOrd="0" presId="urn:microsoft.com/office/officeart/2005/8/layout/chevron1"/>
    <dgm:cxn modelId="{FFD5AA39-FF63-487E-B2B6-14AD68139422}" type="presParOf" srcId="{C6148F30-C979-415A-8828-16D197AD9888}" destId="{3EEC3DF6-3448-4BE1-A41F-4E498A7B8BC4}" srcOrd="3" destOrd="0" presId="urn:microsoft.com/office/officeart/2005/8/layout/chevron1"/>
    <dgm:cxn modelId="{4E90389C-3605-4789-A995-764CEAEE1901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796F92B-2810-41BC-BE28-FE7FEEEA231B}" type="presOf" srcId="{AEF0DB63-BD59-4E73-A940-69808EB3AD44}" destId="{CDDE9D08-9130-4A42-9BB7-B80554466DAD}" srcOrd="0" destOrd="0" presId="urn:microsoft.com/office/officeart/2005/8/layout/chevron1"/>
    <dgm:cxn modelId="{B55C66A5-1ACC-4942-A0DA-08C676A13895}" type="presOf" srcId="{93BFF1D9-733D-4836-B3B6-E72F12B684BB}" destId="{949758F7-4F72-401B-9EFE-9697E1B92A36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C7D3205D-D1F5-4E19-B32E-A0670DCD7F6D}" type="presOf" srcId="{9E27218C-C274-4670-816E-D748EAA501F2}" destId="{824DA8D4-228B-4B17-9D2B-AED6A0C443A7}" srcOrd="0" destOrd="0" presId="urn:microsoft.com/office/officeart/2005/8/layout/chevron1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BC79D295-D744-4938-84F2-64AE0C266C03}" type="presOf" srcId="{F8AD850B-7A3B-42B5-A324-6C3BAFA19BCE}" destId="{C6148F30-C979-415A-8828-16D197AD9888}" srcOrd="0" destOrd="0" presId="urn:microsoft.com/office/officeart/2005/8/layout/chevron1"/>
    <dgm:cxn modelId="{B119AEA2-A268-4782-8A38-83DE47970845}" type="presParOf" srcId="{C6148F30-C979-415A-8828-16D197AD9888}" destId="{824DA8D4-228B-4B17-9D2B-AED6A0C443A7}" srcOrd="0" destOrd="0" presId="urn:microsoft.com/office/officeart/2005/8/layout/chevron1"/>
    <dgm:cxn modelId="{9C1031C2-BC56-4E73-98D3-0D907E2FDF39}" type="presParOf" srcId="{C6148F30-C979-415A-8828-16D197AD9888}" destId="{1913B956-19CC-46D1-9FE3-B39CF2253B24}" srcOrd="1" destOrd="0" presId="urn:microsoft.com/office/officeart/2005/8/layout/chevron1"/>
    <dgm:cxn modelId="{5F37E5E8-E7D0-418B-8A77-EE87075AC1D7}" type="presParOf" srcId="{C6148F30-C979-415A-8828-16D197AD9888}" destId="{949758F7-4F72-401B-9EFE-9697E1B92A36}" srcOrd="2" destOrd="0" presId="urn:microsoft.com/office/officeart/2005/8/layout/chevron1"/>
    <dgm:cxn modelId="{1D784B1C-FBB1-4068-8434-CA0BE41D59CF}" type="presParOf" srcId="{C6148F30-C979-415A-8828-16D197AD9888}" destId="{3EEC3DF6-3448-4BE1-A41F-4E498A7B8BC4}" srcOrd="3" destOrd="0" presId="urn:microsoft.com/office/officeart/2005/8/layout/chevron1"/>
    <dgm:cxn modelId="{7A745FAA-D3E7-4C9A-B147-2E56F3F024C6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DE6FB613-B3AB-4F97-83A0-0A2F8A46FF7B}" type="presOf" srcId="{4711F4EE-6722-4990-B895-12B7BE0F6E57}" destId="{ADECC824-8576-4950-88DE-E21E6053E288}" srcOrd="0" destOrd="0" presId="urn:microsoft.com/office/officeart/2008/layout/VerticalCurvedList"/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20CFC0CA-F6AC-4695-8C45-2DE222973B2D}" type="presOf" srcId="{B08E6481-A06E-456F-9A7B-47B84B41AC9F}" destId="{B77AEF48-DA38-4B93-964D-0B104A0CE908}" srcOrd="0" destOrd="0" presId="urn:microsoft.com/office/officeart/2008/layout/VerticalCurvedList"/>
    <dgm:cxn modelId="{AD50AB4F-D32E-42E2-A0BE-434F7EEC2DC3}" type="presOf" srcId="{CFDD918B-53F3-49F3-93AB-89341873E57F}" destId="{E2DBCC1D-0D16-4A15-B478-ED04F6BDB9E5}" srcOrd="0" destOrd="0" presId="urn:microsoft.com/office/officeart/2008/layout/VerticalCurvedList"/>
    <dgm:cxn modelId="{5FAE8BBF-5B6C-47C5-ACB4-4900C9BF83F5}" type="presOf" srcId="{3BD998D4-2A7A-4399-BF98-6B153A68F4F8}" destId="{C49228EC-3433-4A43-9A10-C53269CAC7DB}" srcOrd="0" destOrd="0" presId="urn:microsoft.com/office/officeart/2008/layout/VerticalCurvedList"/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FAD470FC-C588-4376-A6A5-5E1F88CE6D28}" type="presOf" srcId="{84AE8AD0-C10C-4905-BC3E-E651B3E7F04E}" destId="{BE9AB7FA-2B74-4B1E-B687-B5FCB1D3E102}" srcOrd="0" destOrd="0" presId="urn:microsoft.com/office/officeart/2008/layout/VerticalCurvedList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6B2E0071-E14D-49E9-ADCD-3BD4D6EDDC48}" type="presParOf" srcId="{ADECC824-8576-4950-88DE-E21E6053E288}" destId="{58118C02-56E1-46F0-A2B7-866B2EF06B47}" srcOrd="0" destOrd="0" presId="urn:microsoft.com/office/officeart/2008/layout/VerticalCurvedList"/>
    <dgm:cxn modelId="{BCA8C16F-98C7-41B3-B707-39E038278FFA}" type="presParOf" srcId="{58118C02-56E1-46F0-A2B7-866B2EF06B47}" destId="{57BEB6FF-7C4F-4B19-8CEE-241C6BA7C781}" srcOrd="0" destOrd="0" presId="urn:microsoft.com/office/officeart/2008/layout/VerticalCurvedList"/>
    <dgm:cxn modelId="{64569142-721B-4F0D-8773-0FA3DD99E21B}" type="presParOf" srcId="{57BEB6FF-7C4F-4B19-8CEE-241C6BA7C781}" destId="{6F4F037E-D7FD-413E-AF63-79636709D00F}" srcOrd="0" destOrd="0" presId="urn:microsoft.com/office/officeart/2008/layout/VerticalCurvedList"/>
    <dgm:cxn modelId="{1B033310-23BA-4083-AC20-6A5544AB91D5}" type="presParOf" srcId="{57BEB6FF-7C4F-4B19-8CEE-241C6BA7C781}" destId="{E2DBCC1D-0D16-4A15-B478-ED04F6BDB9E5}" srcOrd="1" destOrd="0" presId="urn:microsoft.com/office/officeart/2008/layout/VerticalCurvedList"/>
    <dgm:cxn modelId="{5D3CD718-1EAF-4E33-B5A5-24302CBE98CB}" type="presParOf" srcId="{57BEB6FF-7C4F-4B19-8CEE-241C6BA7C781}" destId="{E99CEDDF-9C60-4ABA-A9C3-49031F7B846E}" srcOrd="2" destOrd="0" presId="urn:microsoft.com/office/officeart/2008/layout/VerticalCurvedList"/>
    <dgm:cxn modelId="{3E1EE8F7-9B64-4CEC-9819-892C86E7D48A}" type="presParOf" srcId="{57BEB6FF-7C4F-4B19-8CEE-241C6BA7C781}" destId="{EC6DBD81-BE4D-450D-8275-241F068BE865}" srcOrd="3" destOrd="0" presId="urn:microsoft.com/office/officeart/2008/layout/VerticalCurvedList"/>
    <dgm:cxn modelId="{C52FE32B-E3BA-46AE-8902-7C15796EA2AA}" type="presParOf" srcId="{58118C02-56E1-46F0-A2B7-866B2EF06B47}" destId="{C49228EC-3433-4A43-9A10-C53269CAC7DB}" srcOrd="1" destOrd="0" presId="urn:microsoft.com/office/officeart/2008/layout/VerticalCurvedList"/>
    <dgm:cxn modelId="{99D02135-C4EC-442D-8681-43CAAFA70EB1}" type="presParOf" srcId="{58118C02-56E1-46F0-A2B7-866B2EF06B47}" destId="{7226876C-B5A5-4AF9-BBC4-B14CEC1E823C}" srcOrd="2" destOrd="0" presId="urn:microsoft.com/office/officeart/2008/layout/VerticalCurvedList"/>
    <dgm:cxn modelId="{3F9C1466-36D7-46AD-A26F-2D64604C2C28}" type="presParOf" srcId="{7226876C-B5A5-4AF9-BBC4-B14CEC1E823C}" destId="{D79C34A0-96C6-46B4-ABF7-900D504AF364}" srcOrd="0" destOrd="0" presId="urn:microsoft.com/office/officeart/2008/layout/VerticalCurvedList"/>
    <dgm:cxn modelId="{5678A228-CF0F-447A-931D-216E509015E2}" type="presParOf" srcId="{58118C02-56E1-46F0-A2B7-866B2EF06B47}" destId="{B77AEF48-DA38-4B93-964D-0B104A0CE908}" srcOrd="3" destOrd="0" presId="urn:microsoft.com/office/officeart/2008/layout/VerticalCurvedList"/>
    <dgm:cxn modelId="{F0B84D46-1191-4C2A-BFF3-AEE0D559886A}" type="presParOf" srcId="{58118C02-56E1-46F0-A2B7-866B2EF06B47}" destId="{05EDFDF2-82CE-4D98-8384-B548A0E84F42}" srcOrd="4" destOrd="0" presId="urn:microsoft.com/office/officeart/2008/layout/VerticalCurvedList"/>
    <dgm:cxn modelId="{D653E9A8-87E9-42DA-83F3-F67752EA884A}" type="presParOf" srcId="{05EDFDF2-82CE-4D98-8384-B548A0E84F42}" destId="{D21784BD-7411-41E5-B03B-3989632D6A62}" srcOrd="0" destOrd="0" presId="urn:microsoft.com/office/officeart/2008/layout/VerticalCurvedList"/>
    <dgm:cxn modelId="{67B896EE-9D53-44C2-9E8D-6E3B87779501}" type="presParOf" srcId="{58118C02-56E1-46F0-A2B7-866B2EF06B47}" destId="{BE9AB7FA-2B74-4B1E-B687-B5FCB1D3E102}" srcOrd="5" destOrd="0" presId="urn:microsoft.com/office/officeart/2008/layout/VerticalCurvedList"/>
    <dgm:cxn modelId="{DFE3BEE3-1753-43D0-8AB3-BEAB80A4FF93}" type="presParOf" srcId="{58118C02-56E1-46F0-A2B7-866B2EF06B47}" destId="{596CB08C-962E-410A-94FE-BE01F9D70C17}" srcOrd="6" destOrd="0" presId="urn:microsoft.com/office/officeart/2008/layout/VerticalCurvedList"/>
    <dgm:cxn modelId="{62E2D81B-0983-45A2-AC94-CDB7DDEA12D5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9911B172-2B40-48F8-8E04-FA55E6D11254}" type="presOf" srcId="{AEF0DB63-BD59-4E73-A940-69808EB3AD44}" destId="{CDDE9D08-9130-4A42-9BB7-B80554466DAD}" srcOrd="0" destOrd="0" presId="urn:microsoft.com/office/officeart/2005/8/layout/chevron1"/>
    <dgm:cxn modelId="{02C51FC3-5921-4B80-A3A6-F2E99EE252ED}" type="presOf" srcId="{F8AD850B-7A3B-42B5-A324-6C3BAFA19BCE}" destId="{C6148F30-C979-415A-8828-16D197AD9888}" srcOrd="0" destOrd="0" presId="urn:microsoft.com/office/officeart/2005/8/layout/chevron1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00549E8D-6337-4A8B-BBBA-152C00D88CF1}" type="presOf" srcId="{9E27218C-C274-4670-816E-D748EAA501F2}" destId="{824DA8D4-228B-4B17-9D2B-AED6A0C443A7}" srcOrd="0" destOrd="0" presId="urn:microsoft.com/office/officeart/2005/8/layout/chevron1"/>
    <dgm:cxn modelId="{4C773774-ED11-4397-BCC2-90E325449E6F}" type="presOf" srcId="{93BFF1D9-733D-4836-B3B6-E72F12B684BB}" destId="{949758F7-4F72-401B-9EFE-9697E1B92A36}" srcOrd="0" destOrd="0" presId="urn:microsoft.com/office/officeart/2005/8/layout/chevron1"/>
    <dgm:cxn modelId="{45CA30BF-2FBB-45AE-BBA9-8133FCB5FD45}" type="presParOf" srcId="{C6148F30-C979-415A-8828-16D197AD9888}" destId="{824DA8D4-228B-4B17-9D2B-AED6A0C443A7}" srcOrd="0" destOrd="0" presId="urn:microsoft.com/office/officeart/2005/8/layout/chevron1"/>
    <dgm:cxn modelId="{F084F677-0584-4CF9-929C-CFCFE437B7A9}" type="presParOf" srcId="{C6148F30-C979-415A-8828-16D197AD9888}" destId="{1913B956-19CC-46D1-9FE3-B39CF2253B24}" srcOrd="1" destOrd="0" presId="urn:microsoft.com/office/officeart/2005/8/layout/chevron1"/>
    <dgm:cxn modelId="{E0C3FD13-AD11-4D6F-9B6A-22CA22E064D7}" type="presParOf" srcId="{C6148F30-C979-415A-8828-16D197AD9888}" destId="{949758F7-4F72-401B-9EFE-9697E1B92A36}" srcOrd="2" destOrd="0" presId="urn:microsoft.com/office/officeart/2005/8/layout/chevron1"/>
    <dgm:cxn modelId="{28BE683A-E646-45F6-A663-DD748745C670}" type="presParOf" srcId="{C6148F30-C979-415A-8828-16D197AD9888}" destId="{3EEC3DF6-3448-4BE1-A41F-4E498A7B8BC4}" srcOrd="3" destOrd="0" presId="urn:microsoft.com/office/officeart/2005/8/layout/chevron1"/>
    <dgm:cxn modelId="{8E518FB0-B16F-46D4-BFD8-D00CFB97379D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6923D2D-664C-49FF-9B11-9A78C4A0EAB5}" type="presOf" srcId="{93BFF1D9-733D-4836-B3B6-E72F12B684BB}" destId="{949758F7-4F72-401B-9EFE-9697E1B92A36}" srcOrd="0" destOrd="0" presId="urn:microsoft.com/office/officeart/2005/8/layout/chevron1"/>
    <dgm:cxn modelId="{1B966601-3E5D-4B03-B61D-176F04F880F4}" type="presOf" srcId="{F8AD850B-7A3B-42B5-A324-6C3BAFA19BCE}" destId="{C6148F30-C979-415A-8828-16D197AD9888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BA501885-1A37-4B7D-B7F9-63DE6B4F1352}" type="presOf" srcId="{AEF0DB63-BD59-4E73-A940-69808EB3AD44}" destId="{CDDE9D08-9130-4A42-9BB7-B80554466DAD}" srcOrd="0" destOrd="0" presId="urn:microsoft.com/office/officeart/2005/8/layout/chevron1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D211AFF8-D3C8-4F17-9497-11C65D32BDB8}" type="presOf" srcId="{9E27218C-C274-4670-816E-D748EAA501F2}" destId="{824DA8D4-228B-4B17-9D2B-AED6A0C443A7}" srcOrd="0" destOrd="0" presId="urn:microsoft.com/office/officeart/2005/8/layout/chevron1"/>
    <dgm:cxn modelId="{349326EC-DE8B-40ED-A1BB-42337145F097}" type="presParOf" srcId="{C6148F30-C979-415A-8828-16D197AD9888}" destId="{824DA8D4-228B-4B17-9D2B-AED6A0C443A7}" srcOrd="0" destOrd="0" presId="urn:microsoft.com/office/officeart/2005/8/layout/chevron1"/>
    <dgm:cxn modelId="{55EC0DE6-A1E4-4F50-9D9A-89B6ECCDDCC9}" type="presParOf" srcId="{C6148F30-C979-415A-8828-16D197AD9888}" destId="{1913B956-19CC-46D1-9FE3-B39CF2253B24}" srcOrd="1" destOrd="0" presId="urn:microsoft.com/office/officeart/2005/8/layout/chevron1"/>
    <dgm:cxn modelId="{F57FC031-CBD3-426E-BB10-D6D3CDB497B3}" type="presParOf" srcId="{C6148F30-C979-415A-8828-16D197AD9888}" destId="{949758F7-4F72-401B-9EFE-9697E1B92A36}" srcOrd="2" destOrd="0" presId="urn:microsoft.com/office/officeart/2005/8/layout/chevron1"/>
    <dgm:cxn modelId="{EBFACDAE-4D92-4978-84B6-F2772557FAEC}" type="presParOf" srcId="{C6148F30-C979-415A-8828-16D197AD9888}" destId="{3EEC3DF6-3448-4BE1-A41F-4E498A7B8BC4}" srcOrd="3" destOrd="0" presId="urn:microsoft.com/office/officeart/2005/8/layout/chevron1"/>
    <dgm:cxn modelId="{905195CB-F864-4F3A-9AE2-0458F2FD454B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C5848914-B537-4778-AD8E-7707ABF2E0BF}" type="presOf" srcId="{B08E6481-A06E-456F-9A7B-47B84B41AC9F}" destId="{B77AEF48-DA38-4B93-964D-0B104A0CE908}" srcOrd="0" destOrd="0" presId="urn:microsoft.com/office/officeart/2008/layout/VerticalCurvedList"/>
    <dgm:cxn modelId="{00840730-BA0D-4FA6-94D9-40AAC13E1516}" type="presOf" srcId="{3BD998D4-2A7A-4399-BF98-6B153A68F4F8}" destId="{C49228EC-3433-4A43-9A10-C53269CAC7DB}" srcOrd="0" destOrd="0" presId="urn:microsoft.com/office/officeart/2008/layout/VerticalCurvedList"/>
    <dgm:cxn modelId="{7E95BF43-E285-4207-9ED5-8446A3EF72F7}" type="presOf" srcId="{CFDD918B-53F3-49F3-93AB-89341873E57F}" destId="{E2DBCC1D-0D16-4A15-B478-ED04F6BDB9E5}" srcOrd="0" destOrd="0" presId="urn:microsoft.com/office/officeart/2008/layout/VerticalCurvedList"/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D5D2400C-5D57-4ED2-892E-43891DEEEAAA}" type="presOf" srcId="{84AE8AD0-C10C-4905-BC3E-E651B3E7F04E}" destId="{BE9AB7FA-2B74-4B1E-B687-B5FCB1D3E102}" srcOrd="0" destOrd="0" presId="urn:microsoft.com/office/officeart/2008/layout/VerticalCurvedList"/>
    <dgm:cxn modelId="{EB47648D-392A-4445-AE23-9F2E0393A994}" type="presOf" srcId="{4711F4EE-6722-4990-B895-12B7BE0F6E57}" destId="{ADECC824-8576-4950-88DE-E21E6053E288}" srcOrd="0" destOrd="0" presId="urn:microsoft.com/office/officeart/2008/layout/VerticalCurvedList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786E98C2-8FBD-44E3-B4EC-EE2DAB7F454A}" type="presParOf" srcId="{ADECC824-8576-4950-88DE-E21E6053E288}" destId="{58118C02-56E1-46F0-A2B7-866B2EF06B47}" srcOrd="0" destOrd="0" presId="urn:microsoft.com/office/officeart/2008/layout/VerticalCurvedList"/>
    <dgm:cxn modelId="{C849E5A8-18E0-4CC2-AEEF-365555F24BF5}" type="presParOf" srcId="{58118C02-56E1-46F0-A2B7-866B2EF06B47}" destId="{57BEB6FF-7C4F-4B19-8CEE-241C6BA7C781}" srcOrd="0" destOrd="0" presId="urn:microsoft.com/office/officeart/2008/layout/VerticalCurvedList"/>
    <dgm:cxn modelId="{EF1DF59A-4D53-48DD-A841-DD01E16321DD}" type="presParOf" srcId="{57BEB6FF-7C4F-4B19-8CEE-241C6BA7C781}" destId="{6F4F037E-D7FD-413E-AF63-79636709D00F}" srcOrd="0" destOrd="0" presId="urn:microsoft.com/office/officeart/2008/layout/VerticalCurvedList"/>
    <dgm:cxn modelId="{9133DDD4-EEC8-4061-8C28-C2CE3871366C}" type="presParOf" srcId="{57BEB6FF-7C4F-4B19-8CEE-241C6BA7C781}" destId="{E2DBCC1D-0D16-4A15-B478-ED04F6BDB9E5}" srcOrd="1" destOrd="0" presId="urn:microsoft.com/office/officeart/2008/layout/VerticalCurvedList"/>
    <dgm:cxn modelId="{6AA5D267-8EAD-4846-9742-94BBD78AF2FF}" type="presParOf" srcId="{57BEB6FF-7C4F-4B19-8CEE-241C6BA7C781}" destId="{E99CEDDF-9C60-4ABA-A9C3-49031F7B846E}" srcOrd="2" destOrd="0" presId="urn:microsoft.com/office/officeart/2008/layout/VerticalCurvedList"/>
    <dgm:cxn modelId="{8E7DB086-64D2-4FA9-AC0A-8B42E63AB138}" type="presParOf" srcId="{57BEB6FF-7C4F-4B19-8CEE-241C6BA7C781}" destId="{EC6DBD81-BE4D-450D-8275-241F068BE865}" srcOrd="3" destOrd="0" presId="urn:microsoft.com/office/officeart/2008/layout/VerticalCurvedList"/>
    <dgm:cxn modelId="{675B8068-FEF3-4A50-9DAD-9192EF8685AB}" type="presParOf" srcId="{58118C02-56E1-46F0-A2B7-866B2EF06B47}" destId="{C49228EC-3433-4A43-9A10-C53269CAC7DB}" srcOrd="1" destOrd="0" presId="urn:microsoft.com/office/officeart/2008/layout/VerticalCurvedList"/>
    <dgm:cxn modelId="{39ADEF67-BA7C-4CC5-9774-F5385BFC03D1}" type="presParOf" srcId="{58118C02-56E1-46F0-A2B7-866B2EF06B47}" destId="{7226876C-B5A5-4AF9-BBC4-B14CEC1E823C}" srcOrd="2" destOrd="0" presId="urn:microsoft.com/office/officeart/2008/layout/VerticalCurvedList"/>
    <dgm:cxn modelId="{49C0EADE-A088-4AE0-B222-093215139E41}" type="presParOf" srcId="{7226876C-B5A5-4AF9-BBC4-B14CEC1E823C}" destId="{D79C34A0-96C6-46B4-ABF7-900D504AF364}" srcOrd="0" destOrd="0" presId="urn:microsoft.com/office/officeart/2008/layout/VerticalCurvedList"/>
    <dgm:cxn modelId="{2D39534C-73DC-4ED5-A4AC-10493D7BD077}" type="presParOf" srcId="{58118C02-56E1-46F0-A2B7-866B2EF06B47}" destId="{B77AEF48-DA38-4B93-964D-0B104A0CE908}" srcOrd="3" destOrd="0" presId="urn:microsoft.com/office/officeart/2008/layout/VerticalCurvedList"/>
    <dgm:cxn modelId="{570666E0-436B-45DC-A38F-A7B62E3DC5E2}" type="presParOf" srcId="{58118C02-56E1-46F0-A2B7-866B2EF06B47}" destId="{05EDFDF2-82CE-4D98-8384-B548A0E84F42}" srcOrd="4" destOrd="0" presId="urn:microsoft.com/office/officeart/2008/layout/VerticalCurvedList"/>
    <dgm:cxn modelId="{B8CE8D84-C290-45BA-BF85-D52CD4BE4CBD}" type="presParOf" srcId="{05EDFDF2-82CE-4D98-8384-B548A0E84F42}" destId="{D21784BD-7411-41E5-B03B-3989632D6A62}" srcOrd="0" destOrd="0" presId="urn:microsoft.com/office/officeart/2008/layout/VerticalCurvedList"/>
    <dgm:cxn modelId="{BFD0C961-E0B0-4604-B456-9ABAA8751448}" type="presParOf" srcId="{58118C02-56E1-46F0-A2B7-866B2EF06B47}" destId="{BE9AB7FA-2B74-4B1E-B687-B5FCB1D3E102}" srcOrd="5" destOrd="0" presId="urn:microsoft.com/office/officeart/2008/layout/VerticalCurvedList"/>
    <dgm:cxn modelId="{36822F06-4B8C-4698-B7E1-48446B4FFAB0}" type="presParOf" srcId="{58118C02-56E1-46F0-A2B7-866B2EF06B47}" destId="{596CB08C-962E-410A-94FE-BE01F9D70C17}" srcOrd="6" destOrd="0" presId="urn:microsoft.com/office/officeart/2008/layout/VerticalCurvedList"/>
    <dgm:cxn modelId="{9BF91CC5-0158-4062-AA82-80C03CF5C5D6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AB7F7469-086B-4073-965F-CFC70EB40D91}" type="presOf" srcId="{93BFF1D9-733D-4836-B3B6-E72F12B684BB}" destId="{949758F7-4F72-401B-9EFE-9697E1B92A36}" srcOrd="0" destOrd="0" presId="urn:microsoft.com/office/officeart/2005/8/layout/chevron1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C89B3C77-B0A4-44C2-8B26-E85815D04E02}" type="presOf" srcId="{F8AD850B-7A3B-42B5-A324-6C3BAFA19BCE}" destId="{C6148F30-C979-415A-8828-16D197AD9888}" srcOrd="0" destOrd="0" presId="urn:microsoft.com/office/officeart/2005/8/layout/chevron1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F0452826-0EAF-4AA6-B6E1-92002D6FFE3D}" type="presOf" srcId="{AEF0DB63-BD59-4E73-A940-69808EB3AD44}" destId="{CDDE9D08-9130-4A42-9BB7-B80554466DAD}" srcOrd="0" destOrd="0" presId="urn:microsoft.com/office/officeart/2005/8/layout/chevron1"/>
    <dgm:cxn modelId="{EE7E913C-4111-4652-83E9-EA3D42E33AFA}" type="presOf" srcId="{9E27218C-C274-4670-816E-D748EAA501F2}" destId="{824DA8D4-228B-4B17-9D2B-AED6A0C443A7}" srcOrd="0" destOrd="0" presId="urn:microsoft.com/office/officeart/2005/8/layout/chevron1"/>
    <dgm:cxn modelId="{E40950F3-1A78-48E5-9F31-526D37797F3E}" type="presParOf" srcId="{C6148F30-C979-415A-8828-16D197AD9888}" destId="{824DA8D4-228B-4B17-9D2B-AED6A0C443A7}" srcOrd="0" destOrd="0" presId="urn:microsoft.com/office/officeart/2005/8/layout/chevron1"/>
    <dgm:cxn modelId="{0CE22C3B-821B-4F83-BFFA-64BC9E50DEDD}" type="presParOf" srcId="{C6148F30-C979-415A-8828-16D197AD9888}" destId="{1913B956-19CC-46D1-9FE3-B39CF2253B24}" srcOrd="1" destOrd="0" presId="urn:microsoft.com/office/officeart/2005/8/layout/chevron1"/>
    <dgm:cxn modelId="{BC494945-31BF-4B76-A3B1-153908963A85}" type="presParOf" srcId="{C6148F30-C979-415A-8828-16D197AD9888}" destId="{949758F7-4F72-401B-9EFE-9697E1B92A36}" srcOrd="2" destOrd="0" presId="urn:microsoft.com/office/officeart/2005/8/layout/chevron1"/>
    <dgm:cxn modelId="{74990703-3439-4423-B6BC-EA0691E2269F}" type="presParOf" srcId="{C6148F30-C979-415A-8828-16D197AD9888}" destId="{3EEC3DF6-3448-4BE1-A41F-4E498A7B8BC4}" srcOrd="3" destOrd="0" presId="urn:microsoft.com/office/officeart/2005/8/layout/chevron1"/>
    <dgm:cxn modelId="{503EECA4-8BBD-4FED-A7A1-F36DF639BCDB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EA9911C7-54D6-4E80-B51C-9F4F88BA394E}" type="presOf" srcId="{B08E6481-A06E-456F-9A7B-47B84B41AC9F}" destId="{B77AEF48-DA38-4B93-964D-0B104A0CE908}" srcOrd="0" destOrd="0" presId="urn:microsoft.com/office/officeart/2008/layout/VerticalCurvedList"/>
    <dgm:cxn modelId="{DA43D21C-F226-49E4-B277-F38225C2E94D}" type="presOf" srcId="{3BD998D4-2A7A-4399-BF98-6B153A68F4F8}" destId="{C49228EC-3433-4A43-9A10-C53269CAC7DB}" srcOrd="0" destOrd="0" presId="urn:microsoft.com/office/officeart/2008/layout/VerticalCurvedList"/>
    <dgm:cxn modelId="{AB8CBD5D-47EC-48F4-9E16-5D9A11DAD163}" type="presOf" srcId="{CFDD918B-53F3-49F3-93AB-89341873E57F}" destId="{E2DBCC1D-0D16-4A15-B478-ED04F6BDB9E5}" srcOrd="0" destOrd="0" presId="urn:microsoft.com/office/officeart/2008/layout/VerticalCurvedList"/>
    <dgm:cxn modelId="{A1963DEA-4E26-45CD-8870-82DCA8AB2018}" type="presOf" srcId="{84AE8AD0-C10C-4905-BC3E-E651B3E7F04E}" destId="{BE9AB7FA-2B74-4B1E-B687-B5FCB1D3E102}" srcOrd="0" destOrd="0" presId="urn:microsoft.com/office/officeart/2008/layout/VerticalCurvedList"/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DAF7ADBD-63CF-4F54-9A2F-835B251B292A}" type="presOf" srcId="{4711F4EE-6722-4990-B895-12B7BE0F6E57}" destId="{ADECC824-8576-4950-88DE-E21E6053E288}" srcOrd="0" destOrd="0" presId="urn:microsoft.com/office/officeart/2008/layout/VerticalCurvedList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E454CB33-6B35-4D98-AB64-A097133FF68C}" type="presParOf" srcId="{ADECC824-8576-4950-88DE-E21E6053E288}" destId="{58118C02-56E1-46F0-A2B7-866B2EF06B47}" srcOrd="0" destOrd="0" presId="urn:microsoft.com/office/officeart/2008/layout/VerticalCurvedList"/>
    <dgm:cxn modelId="{C8FAC52A-A72B-4B8C-BB94-C5C9B4726595}" type="presParOf" srcId="{58118C02-56E1-46F0-A2B7-866B2EF06B47}" destId="{57BEB6FF-7C4F-4B19-8CEE-241C6BA7C781}" srcOrd="0" destOrd="0" presId="urn:microsoft.com/office/officeart/2008/layout/VerticalCurvedList"/>
    <dgm:cxn modelId="{C44CEF17-53F6-4AC9-B37F-19CBEF8A4441}" type="presParOf" srcId="{57BEB6FF-7C4F-4B19-8CEE-241C6BA7C781}" destId="{6F4F037E-D7FD-413E-AF63-79636709D00F}" srcOrd="0" destOrd="0" presId="urn:microsoft.com/office/officeart/2008/layout/VerticalCurvedList"/>
    <dgm:cxn modelId="{C4152507-066F-4A6D-93B5-FCE4D56B3550}" type="presParOf" srcId="{57BEB6FF-7C4F-4B19-8CEE-241C6BA7C781}" destId="{E2DBCC1D-0D16-4A15-B478-ED04F6BDB9E5}" srcOrd="1" destOrd="0" presId="urn:microsoft.com/office/officeart/2008/layout/VerticalCurvedList"/>
    <dgm:cxn modelId="{20C97670-9167-44A8-909C-F645CFC1FE5B}" type="presParOf" srcId="{57BEB6FF-7C4F-4B19-8CEE-241C6BA7C781}" destId="{E99CEDDF-9C60-4ABA-A9C3-49031F7B846E}" srcOrd="2" destOrd="0" presId="urn:microsoft.com/office/officeart/2008/layout/VerticalCurvedList"/>
    <dgm:cxn modelId="{AD83C61F-A0AF-4F07-8E27-7FC24FC55B36}" type="presParOf" srcId="{57BEB6FF-7C4F-4B19-8CEE-241C6BA7C781}" destId="{EC6DBD81-BE4D-450D-8275-241F068BE865}" srcOrd="3" destOrd="0" presId="urn:microsoft.com/office/officeart/2008/layout/VerticalCurvedList"/>
    <dgm:cxn modelId="{0D833E36-BE06-43A3-8257-C125A9F570AD}" type="presParOf" srcId="{58118C02-56E1-46F0-A2B7-866B2EF06B47}" destId="{C49228EC-3433-4A43-9A10-C53269CAC7DB}" srcOrd="1" destOrd="0" presId="urn:microsoft.com/office/officeart/2008/layout/VerticalCurvedList"/>
    <dgm:cxn modelId="{A6167F4C-A77F-4DA2-98EF-4CC91E4F477D}" type="presParOf" srcId="{58118C02-56E1-46F0-A2B7-866B2EF06B47}" destId="{7226876C-B5A5-4AF9-BBC4-B14CEC1E823C}" srcOrd="2" destOrd="0" presId="urn:microsoft.com/office/officeart/2008/layout/VerticalCurvedList"/>
    <dgm:cxn modelId="{8B0BB663-0EAE-46D1-932E-23F1B919D1AA}" type="presParOf" srcId="{7226876C-B5A5-4AF9-BBC4-B14CEC1E823C}" destId="{D79C34A0-96C6-46B4-ABF7-900D504AF364}" srcOrd="0" destOrd="0" presId="urn:microsoft.com/office/officeart/2008/layout/VerticalCurvedList"/>
    <dgm:cxn modelId="{2141C60C-0E70-4E68-A59E-B90E1DF848FE}" type="presParOf" srcId="{58118C02-56E1-46F0-A2B7-866B2EF06B47}" destId="{B77AEF48-DA38-4B93-964D-0B104A0CE908}" srcOrd="3" destOrd="0" presId="urn:microsoft.com/office/officeart/2008/layout/VerticalCurvedList"/>
    <dgm:cxn modelId="{9B332A8F-D87E-4068-815E-6360AEF473D9}" type="presParOf" srcId="{58118C02-56E1-46F0-A2B7-866B2EF06B47}" destId="{05EDFDF2-82CE-4D98-8384-B548A0E84F42}" srcOrd="4" destOrd="0" presId="urn:microsoft.com/office/officeart/2008/layout/VerticalCurvedList"/>
    <dgm:cxn modelId="{ABAE8663-46EF-4B70-82D0-82C9C5BA55BE}" type="presParOf" srcId="{05EDFDF2-82CE-4D98-8384-B548A0E84F42}" destId="{D21784BD-7411-41E5-B03B-3989632D6A62}" srcOrd="0" destOrd="0" presId="urn:microsoft.com/office/officeart/2008/layout/VerticalCurvedList"/>
    <dgm:cxn modelId="{43D5C41C-645A-4053-9865-F899067F568E}" type="presParOf" srcId="{58118C02-56E1-46F0-A2B7-866B2EF06B47}" destId="{BE9AB7FA-2B74-4B1E-B687-B5FCB1D3E102}" srcOrd="5" destOrd="0" presId="urn:microsoft.com/office/officeart/2008/layout/VerticalCurvedList"/>
    <dgm:cxn modelId="{11F7C43B-B9AE-4092-82EF-0ED7FAA31729}" type="presParOf" srcId="{58118C02-56E1-46F0-A2B7-866B2EF06B47}" destId="{596CB08C-962E-410A-94FE-BE01F9D70C17}" srcOrd="6" destOrd="0" presId="urn:microsoft.com/office/officeart/2008/layout/VerticalCurvedList"/>
    <dgm:cxn modelId="{DA3DA350-28D6-42FB-BD5C-DA35C28392CA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FE9F158-22FB-441B-8E74-4275CE497FEF}" type="presOf" srcId="{9E27218C-C274-4670-816E-D748EAA501F2}" destId="{824DA8D4-228B-4B17-9D2B-AED6A0C443A7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1D763B94-3243-4861-9A40-AA3420F2D209}" type="presOf" srcId="{F8AD850B-7A3B-42B5-A324-6C3BAFA19BCE}" destId="{C6148F30-C979-415A-8828-16D197AD9888}" srcOrd="0" destOrd="0" presId="urn:microsoft.com/office/officeart/2005/8/layout/chevron1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3AFC730E-6DB2-4F96-958A-DA7552598829}" type="presOf" srcId="{AEF0DB63-BD59-4E73-A940-69808EB3AD44}" destId="{CDDE9D08-9130-4A42-9BB7-B80554466DAD}" srcOrd="0" destOrd="0" presId="urn:microsoft.com/office/officeart/2005/8/layout/chevron1"/>
    <dgm:cxn modelId="{80900440-23ED-49BF-BB20-C8E2973A00B1}" type="presOf" srcId="{93BFF1D9-733D-4836-B3B6-E72F12B684BB}" destId="{949758F7-4F72-401B-9EFE-9697E1B92A36}" srcOrd="0" destOrd="0" presId="urn:microsoft.com/office/officeart/2005/8/layout/chevron1"/>
    <dgm:cxn modelId="{32E13F89-252B-41A8-A167-B0A8AD1FB226}" type="presParOf" srcId="{C6148F30-C979-415A-8828-16D197AD9888}" destId="{824DA8D4-228B-4B17-9D2B-AED6A0C443A7}" srcOrd="0" destOrd="0" presId="urn:microsoft.com/office/officeart/2005/8/layout/chevron1"/>
    <dgm:cxn modelId="{9FC5427A-2C59-45CC-A957-EAA41088F4E3}" type="presParOf" srcId="{C6148F30-C979-415A-8828-16D197AD9888}" destId="{1913B956-19CC-46D1-9FE3-B39CF2253B24}" srcOrd="1" destOrd="0" presId="urn:microsoft.com/office/officeart/2005/8/layout/chevron1"/>
    <dgm:cxn modelId="{D4715006-C3B5-4863-8E2F-8ADA8395CB2B}" type="presParOf" srcId="{C6148F30-C979-415A-8828-16D197AD9888}" destId="{949758F7-4F72-401B-9EFE-9697E1B92A36}" srcOrd="2" destOrd="0" presId="urn:microsoft.com/office/officeart/2005/8/layout/chevron1"/>
    <dgm:cxn modelId="{8E923F1F-31DB-429B-B95F-F32C7810C6A3}" type="presParOf" srcId="{C6148F30-C979-415A-8828-16D197AD9888}" destId="{3EEC3DF6-3448-4BE1-A41F-4E498A7B8BC4}" srcOrd="3" destOrd="0" presId="urn:microsoft.com/office/officeart/2005/8/layout/chevron1"/>
    <dgm:cxn modelId="{7C403777-E9B1-4829-963D-FF29C797230C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D06FD76-DBF4-498F-90FB-15B4C754E779}" type="presOf" srcId="{AEF0DB63-BD59-4E73-A940-69808EB3AD44}" destId="{CDDE9D08-9130-4A42-9BB7-B80554466DAD}" srcOrd="0" destOrd="0" presId="urn:microsoft.com/office/officeart/2005/8/layout/chevron1"/>
    <dgm:cxn modelId="{32139559-3483-4800-A43D-0152B7F95F6D}" type="presOf" srcId="{93BFF1D9-733D-4836-B3B6-E72F12B684BB}" destId="{949758F7-4F72-401B-9EFE-9697E1B92A36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21D8EEFF-6322-4905-9FD0-2ED3F6C5BC24}" type="presOf" srcId="{9E27218C-C274-4670-816E-D748EAA501F2}" destId="{824DA8D4-228B-4B17-9D2B-AED6A0C443A7}" srcOrd="0" destOrd="0" presId="urn:microsoft.com/office/officeart/2005/8/layout/chevron1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39A6F1CC-71FA-4B22-88EA-509A155226DB}" type="presOf" srcId="{F8AD850B-7A3B-42B5-A324-6C3BAFA19BCE}" destId="{C6148F30-C979-415A-8828-16D197AD9888}" srcOrd="0" destOrd="0" presId="urn:microsoft.com/office/officeart/2005/8/layout/chevron1"/>
    <dgm:cxn modelId="{ACBE1B71-B84F-48C8-BF11-3EEF3CE1B2C0}" type="presParOf" srcId="{C6148F30-C979-415A-8828-16D197AD9888}" destId="{824DA8D4-228B-4B17-9D2B-AED6A0C443A7}" srcOrd="0" destOrd="0" presId="urn:microsoft.com/office/officeart/2005/8/layout/chevron1"/>
    <dgm:cxn modelId="{106E181A-E402-49CD-A153-D00146A6E06B}" type="presParOf" srcId="{C6148F30-C979-415A-8828-16D197AD9888}" destId="{1913B956-19CC-46D1-9FE3-B39CF2253B24}" srcOrd="1" destOrd="0" presId="urn:microsoft.com/office/officeart/2005/8/layout/chevron1"/>
    <dgm:cxn modelId="{37F5BBFA-5448-4AAE-ADB7-82E923C96E4B}" type="presParOf" srcId="{C6148F30-C979-415A-8828-16D197AD9888}" destId="{949758F7-4F72-401B-9EFE-9697E1B92A36}" srcOrd="2" destOrd="0" presId="urn:microsoft.com/office/officeart/2005/8/layout/chevron1"/>
    <dgm:cxn modelId="{F5F67918-ACF4-46A5-8CBA-1F4E781C5462}" type="presParOf" srcId="{C6148F30-C979-415A-8828-16D197AD9888}" destId="{3EEC3DF6-3448-4BE1-A41F-4E498A7B8BC4}" srcOrd="3" destOrd="0" presId="urn:microsoft.com/office/officeart/2005/8/layout/chevron1"/>
    <dgm:cxn modelId="{C21AB4BA-5F9F-4009-BDBD-C689AB489932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AD850B-7A3B-42B5-A324-6C3BAFA19B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E27218C-C274-4670-816E-D748EAA501F2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th-TH" sz="1200" dirty="0">
            <a:solidFill>
              <a:schemeClr val="tx1"/>
            </a:solidFill>
          </a:endParaRPr>
        </a:p>
      </dgm:t>
    </dgm:pt>
    <dgm:pt modelId="{99930776-5ECF-49CD-939F-96AE4724127F}" type="par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02E7BA1F-736B-4D9C-8E9E-296E567DBC54}" type="sibTrans" cxnId="{01DF7367-6A95-4025-BF14-25D6786244FF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3BFF1D9-733D-4836-B3B6-E72F12B684BB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Internal process</a:t>
          </a:r>
          <a:endParaRPr lang="th-TH" sz="1200" dirty="0">
            <a:solidFill>
              <a:schemeClr val="tx1"/>
            </a:solidFill>
          </a:endParaRPr>
        </a:p>
      </dgm:t>
    </dgm:pt>
    <dgm:pt modelId="{DB2E77DA-425D-44AB-AF89-8ADB7D79E087}" type="par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9C9A0C8A-7659-435F-A9B0-9411E017B3E1}" type="sibTrans" cxnId="{4F0264FC-C5F5-487C-8FB5-FD933DF31C71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AEF0DB63-BD59-4E73-A940-69808EB3AD44}">
      <dgm:prSet phldrT="[ข้อความ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Customer</a:t>
          </a:r>
          <a:endParaRPr lang="th-TH" sz="1200" dirty="0">
            <a:solidFill>
              <a:schemeClr val="tx1"/>
            </a:solidFill>
          </a:endParaRPr>
        </a:p>
      </dgm:t>
    </dgm:pt>
    <dgm:pt modelId="{FD820773-1B3B-4873-A3FB-61D961982FF5}" type="par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898A457C-68B5-4C87-B828-21191C1D2AE5}" type="sibTrans" cxnId="{8523262C-D869-4357-AC9A-E8E488C19A7C}">
      <dgm:prSet/>
      <dgm:spPr/>
      <dgm:t>
        <a:bodyPr/>
        <a:lstStyle/>
        <a:p>
          <a:endParaRPr lang="th-TH" sz="1200">
            <a:solidFill>
              <a:schemeClr val="tx1"/>
            </a:solidFill>
          </a:endParaRPr>
        </a:p>
      </dgm:t>
    </dgm:pt>
    <dgm:pt modelId="{C6148F30-C979-415A-8828-16D197AD9888}" type="pres">
      <dgm:prSet presAssocID="{F8AD850B-7A3B-42B5-A324-6C3BAFA19BCE}" presName="Name0" presStyleCnt="0">
        <dgm:presLayoutVars>
          <dgm:dir/>
          <dgm:animLvl val="lvl"/>
          <dgm:resizeHandles val="exact"/>
        </dgm:presLayoutVars>
      </dgm:prSet>
      <dgm:spPr/>
    </dgm:pt>
    <dgm:pt modelId="{824DA8D4-228B-4B17-9D2B-AED6A0C443A7}" type="pres">
      <dgm:prSet presAssocID="{9E27218C-C274-4670-816E-D748EAA501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13B956-19CC-46D1-9FE3-B39CF2253B24}" type="pres">
      <dgm:prSet presAssocID="{02E7BA1F-736B-4D9C-8E9E-296E567DBC54}" presName="parTxOnlySpace" presStyleCnt="0"/>
      <dgm:spPr/>
    </dgm:pt>
    <dgm:pt modelId="{949758F7-4F72-401B-9EFE-9697E1B92A36}" type="pres">
      <dgm:prSet presAssocID="{93BFF1D9-733D-4836-B3B6-E72F12B684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EC3DF6-3448-4BE1-A41F-4E498A7B8BC4}" type="pres">
      <dgm:prSet presAssocID="{9C9A0C8A-7659-435F-A9B0-9411E017B3E1}" presName="parTxOnlySpace" presStyleCnt="0"/>
      <dgm:spPr/>
    </dgm:pt>
    <dgm:pt modelId="{CDDE9D08-9130-4A42-9BB7-B80554466DAD}" type="pres">
      <dgm:prSet presAssocID="{AEF0DB63-BD59-4E73-A940-69808EB3AD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EE15F61-3530-43E6-B1C6-2E223224B25D}" type="presOf" srcId="{AEF0DB63-BD59-4E73-A940-69808EB3AD44}" destId="{CDDE9D08-9130-4A42-9BB7-B80554466DAD}" srcOrd="0" destOrd="0" presId="urn:microsoft.com/office/officeart/2005/8/layout/chevron1"/>
    <dgm:cxn modelId="{78630704-B23E-48EE-BBCF-BA900AAE7F22}" type="presOf" srcId="{F8AD850B-7A3B-42B5-A324-6C3BAFA19BCE}" destId="{C6148F30-C979-415A-8828-16D197AD9888}" srcOrd="0" destOrd="0" presId="urn:microsoft.com/office/officeart/2005/8/layout/chevron1"/>
    <dgm:cxn modelId="{93DC29B4-2700-4EC9-870A-5AB90072BA36}" type="presOf" srcId="{9E27218C-C274-4670-816E-D748EAA501F2}" destId="{824DA8D4-228B-4B17-9D2B-AED6A0C443A7}" srcOrd="0" destOrd="0" presId="urn:microsoft.com/office/officeart/2005/8/layout/chevron1"/>
    <dgm:cxn modelId="{4F0264FC-C5F5-487C-8FB5-FD933DF31C71}" srcId="{F8AD850B-7A3B-42B5-A324-6C3BAFA19BCE}" destId="{93BFF1D9-733D-4836-B3B6-E72F12B684BB}" srcOrd="1" destOrd="0" parTransId="{DB2E77DA-425D-44AB-AF89-8ADB7D79E087}" sibTransId="{9C9A0C8A-7659-435F-A9B0-9411E017B3E1}"/>
    <dgm:cxn modelId="{01DF7367-6A95-4025-BF14-25D6786244FF}" srcId="{F8AD850B-7A3B-42B5-A324-6C3BAFA19BCE}" destId="{9E27218C-C274-4670-816E-D748EAA501F2}" srcOrd="0" destOrd="0" parTransId="{99930776-5ECF-49CD-939F-96AE4724127F}" sibTransId="{02E7BA1F-736B-4D9C-8E9E-296E567DBC54}"/>
    <dgm:cxn modelId="{8523262C-D869-4357-AC9A-E8E488C19A7C}" srcId="{F8AD850B-7A3B-42B5-A324-6C3BAFA19BCE}" destId="{AEF0DB63-BD59-4E73-A940-69808EB3AD44}" srcOrd="2" destOrd="0" parTransId="{FD820773-1B3B-4873-A3FB-61D961982FF5}" sibTransId="{898A457C-68B5-4C87-B828-21191C1D2AE5}"/>
    <dgm:cxn modelId="{D24FB3E5-24EF-4A61-A116-BB55F10E12B0}" type="presOf" srcId="{93BFF1D9-733D-4836-B3B6-E72F12B684BB}" destId="{949758F7-4F72-401B-9EFE-9697E1B92A36}" srcOrd="0" destOrd="0" presId="urn:microsoft.com/office/officeart/2005/8/layout/chevron1"/>
    <dgm:cxn modelId="{936403BB-1690-4A39-998F-F71E4AB935B5}" type="presParOf" srcId="{C6148F30-C979-415A-8828-16D197AD9888}" destId="{824DA8D4-228B-4B17-9D2B-AED6A0C443A7}" srcOrd="0" destOrd="0" presId="urn:microsoft.com/office/officeart/2005/8/layout/chevron1"/>
    <dgm:cxn modelId="{AC609391-D6E2-4EA8-B8BE-EE05F92ACB24}" type="presParOf" srcId="{C6148F30-C979-415A-8828-16D197AD9888}" destId="{1913B956-19CC-46D1-9FE3-B39CF2253B24}" srcOrd="1" destOrd="0" presId="urn:microsoft.com/office/officeart/2005/8/layout/chevron1"/>
    <dgm:cxn modelId="{D93B3F1E-0722-4B09-AA59-5A2A57AE428C}" type="presParOf" srcId="{C6148F30-C979-415A-8828-16D197AD9888}" destId="{949758F7-4F72-401B-9EFE-9697E1B92A36}" srcOrd="2" destOrd="0" presId="urn:microsoft.com/office/officeart/2005/8/layout/chevron1"/>
    <dgm:cxn modelId="{50F23B07-F4D0-4AC4-870C-E20A0A5836D4}" type="presParOf" srcId="{C6148F30-C979-415A-8828-16D197AD9888}" destId="{3EEC3DF6-3448-4BE1-A41F-4E498A7B8BC4}" srcOrd="3" destOrd="0" presId="urn:microsoft.com/office/officeart/2005/8/layout/chevron1"/>
    <dgm:cxn modelId="{4B1471DA-655D-4604-905C-1A4A62DCB665}" type="presParOf" srcId="{C6148F30-C979-415A-8828-16D197AD9888}" destId="{CDDE9D08-9130-4A42-9BB7-B80554466DA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6E76229-AFB8-4E12-9772-E090F92E8F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47B2A5E-706E-40A9-AA9D-ADC11646ADF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 network</a:t>
          </a:r>
          <a:r>
            <a:rPr lang="th-TH" dirty="0" smtClean="0">
              <a:solidFill>
                <a:schemeClr val="tx1"/>
              </a:solidFill>
            </a:rPr>
            <a:t> </a:t>
          </a:r>
          <a:endParaRPr lang="th-TH" dirty="0">
            <a:solidFill>
              <a:schemeClr val="tx1"/>
            </a:solidFill>
          </a:endParaRPr>
        </a:p>
      </dgm:t>
    </dgm:pt>
    <dgm:pt modelId="{33B84A32-95F6-4248-B791-B7B147CFF85F}" type="parTrans" cxnId="{901EC93F-0AAC-4D6A-AA8E-0A35DCA4AFF1}">
      <dgm:prSet/>
      <dgm:spPr/>
      <dgm:t>
        <a:bodyPr/>
        <a:lstStyle/>
        <a:p>
          <a:endParaRPr lang="th-TH"/>
        </a:p>
      </dgm:t>
    </dgm:pt>
    <dgm:pt modelId="{05F5682D-42DA-4984-98F6-EB2432AC3E82}" type="sibTrans" cxnId="{901EC93F-0AAC-4D6A-AA8E-0A35DCA4AFF1}">
      <dgm:prSet/>
      <dgm:spPr/>
      <dgm:t>
        <a:bodyPr/>
        <a:lstStyle/>
        <a:p>
          <a:endParaRPr lang="th-TH"/>
        </a:p>
      </dgm:t>
    </dgm:pt>
    <dgm:pt modelId="{8807DF9A-D4F0-417F-B87B-CE4E3633A0A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Technical network</a:t>
          </a:r>
          <a:endParaRPr lang="th-TH" dirty="0">
            <a:solidFill>
              <a:schemeClr val="tx1"/>
            </a:solidFill>
          </a:endParaRPr>
        </a:p>
      </dgm:t>
    </dgm:pt>
    <dgm:pt modelId="{5B143593-0BAE-48F5-8871-1A802791C387}" type="parTrans" cxnId="{342C00E5-5F15-4663-96BA-593F80F7777F}">
      <dgm:prSet/>
      <dgm:spPr/>
      <dgm:t>
        <a:bodyPr/>
        <a:lstStyle/>
        <a:p>
          <a:endParaRPr lang="th-TH"/>
        </a:p>
      </dgm:t>
    </dgm:pt>
    <dgm:pt modelId="{63985430-96EC-469D-9908-C7957596DF0C}" type="sibTrans" cxnId="{342C00E5-5F15-4663-96BA-593F80F7777F}">
      <dgm:prSet/>
      <dgm:spPr/>
      <dgm:t>
        <a:bodyPr/>
        <a:lstStyle/>
        <a:p>
          <a:endParaRPr lang="th-TH"/>
        </a:p>
      </dgm:t>
    </dgm:pt>
    <dgm:pt modelId="{A00C6A94-3724-4674-83BB-A2B77256116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Logistic network</a:t>
          </a:r>
          <a:endParaRPr lang="th-TH" dirty="0">
            <a:solidFill>
              <a:schemeClr val="tx1"/>
            </a:solidFill>
          </a:endParaRPr>
        </a:p>
      </dgm:t>
    </dgm:pt>
    <dgm:pt modelId="{CB4F671D-0AA2-46C9-92A2-0D9A4AEC8566}" type="parTrans" cxnId="{E61593CC-079A-4E11-BB9E-30E6F5FE1D77}">
      <dgm:prSet/>
      <dgm:spPr/>
      <dgm:t>
        <a:bodyPr/>
        <a:lstStyle/>
        <a:p>
          <a:endParaRPr lang="th-TH"/>
        </a:p>
      </dgm:t>
    </dgm:pt>
    <dgm:pt modelId="{40D0304E-B204-4CEF-8F2A-01A3C07C8044}" type="sibTrans" cxnId="{E61593CC-079A-4E11-BB9E-30E6F5FE1D77}">
      <dgm:prSet/>
      <dgm:spPr/>
      <dgm:t>
        <a:bodyPr/>
        <a:lstStyle/>
        <a:p>
          <a:endParaRPr lang="th-TH"/>
        </a:p>
      </dgm:t>
    </dgm:pt>
    <dgm:pt modelId="{85645D16-E585-4F05-A84D-9F28004C8EC1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People network</a:t>
          </a:r>
          <a:endParaRPr lang="th-TH" dirty="0">
            <a:solidFill>
              <a:schemeClr val="tx1"/>
            </a:solidFill>
          </a:endParaRPr>
        </a:p>
      </dgm:t>
    </dgm:pt>
    <dgm:pt modelId="{09A640D7-2FFE-4181-A1E0-09730F9EC34E}" type="parTrans" cxnId="{0F3E0633-802C-4DCA-BDF8-EFDA851D9BF9}">
      <dgm:prSet/>
      <dgm:spPr/>
      <dgm:t>
        <a:bodyPr/>
        <a:lstStyle/>
        <a:p>
          <a:endParaRPr lang="th-TH"/>
        </a:p>
      </dgm:t>
    </dgm:pt>
    <dgm:pt modelId="{74F45C15-7076-4714-A413-EBA84BFADE28}" type="sibTrans" cxnId="{0F3E0633-802C-4DCA-BDF8-EFDA851D9BF9}">
      <dgm:prSet/>
      <dgm:spPr/>
      <dgm:t>
        <a:bodyPr/>
        <a:lstStyle/>
        <a:p>
          <a:endParaRPr lang="th-TH"/>
        </a:p>
      </dgm:t>
    </dgm:pt>
    <dgm:pt modelId="{53B9107E-5AA9-4AA0-951E-19227828660A}" type="pres">
      <dgm:prSet presAssocID="{D6E76229-AFB8-4E12-9772-E090F92E8F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178842-FB6E-428C-B633-583AB57E71FB}" type="pres">
      <dgm:prSet presAssocID="{85645D16-E585-4F05-A84D-9F28004C8EC1}" presName="comp" presStyleCnt="0"/>
      <dgm:spPr/>
    </dgm:pt>
    <dgm:pt modelId="{6D651E76-6B23-4948-A1CE-B6BFC98F5C5B}" type="pres">
      <dgm:prSet presAssocID="{85645D16-E585-4F05-A84D-9F28004C8EC1}" presName="box" presStyleLbl="node1" presStyleIdx="0" presStyleCnt="4"/>
      <dgm:spPr/>
      <dgm:t>
        <a:bodyPr/>
        <a:lstStyle/>
        <a:p>
          <a:endParaRPr lang="th-TH"/>
        </a:p>
      </dgm:t>
    </dgm:pt>
    <dgm:pt modelId="{F82C8680-58FF-4C74-9F35-629C1A70DCB7}" type="pres">
      <dgm:prSet presAssocID="{85645D16-E585-4F05-A84D-9F28004C8EC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th-TH"/>
        </a:p>
      </dgm:t>
    </dgm:pt>
    <dgm:pt modelId="{B7D3B8D5-B728-4962-AA7E-F142D0F6D8D4}" type="pres">
      <dgm:prSet presAssocID="{85645D16-E585-4F05-A84D-9F28004C8EC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54CBFE-73CF-42C8-B2FE-CF79A460E0AD}" type="pres">
      <dgm:prSet presAssocID="{74F45C15-7076-4714-A413-EBA84BFADE28}" presName="spacer" presStyleCnt="0"/>
      <dgm:spPr/>
    </dgm:pt>
    <dgm:pt modelId="{6FA161E3-9796-4204-AF88-75056610457C}" type="pres">
      <dgm:prSet presAssocID="{247B2A5E-706E-40A9-AA9D-ADC11646ADF3}" presName="comp" presStyleCnt="0"/>
      <dgm:spPr/>
    </dgm:pt>
    <dgm:pt modelId="{8D5728FC-6F36-4E2C-B1B2-4CE3A4E21461}" type="pres">
      <dgm:prSet presAssocID="{247B2A5E-706E-40A9-AA9D-ADC11646ADF3}" presName="box" presStyleLbl="node1" presStyleIdx="1" presStyleCnt="4"/>
      <dgm:spPr/>
      <dgm:t>
        <a:bodyPr/>
        <a:lstStyle/>
        <a:p>
          <a:endParaRPr lang="th-TH"/>
        </a:p>
      </dgm:t>
    </dgm:pt>
    <dgm:pt modelId="{72E7BB35-7312-494A-BA6F-7D68AFE48AE8}" type="pres">
      <dgm:prSet presAssocID="{247B2A5E-706E-40A9-AA9D-ADC11646ADF3}" presName="img" presStyleLbl="fgImgPlace1" presStyleIdx="1" presStyleCnt="4" custScaleY="1014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th-TH"/>
        </a:p>
      </dgm:t>
    </dgm:pt>
    <dgm:pt modelId="{2F95EC55-3CD1-45DF-8F38-DC3B9CF6F8EF}" type="pres">
      <dgm:prSet presAssocID="{247B2A5E-706E-40A9-AA9D-ADC11646ADF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EDC6F7-0F77-4BAC-90F9-AAB2C4E9E1C8}" type="pres">
      <dgm:prSet presAssocID="{05F5682D-42DA-4984-98F6-EB2432AC3E82}" presName="spacer" presStyleCnt="0"/>
      <dgm:spPr/>
    </dgm:pt>
    <dgm:pt modelId="{D3D0B8A8-DB96-412A-961F-2FCBF4C7D8BF}" type="pres">
      <dgm:prSet presAssocID="{8807DF9A-D4F0-417F-B87B-CE4E3633A0AC}" presName="comp" presStyleCnt="0"/>
      <dgm:spPr/>
    </dgm:pt>
    <dgm:pt modelId="{8C127A86-502E-46B9-84BC-FAE681B891C9}" type="pres">
      <dgm:prSet presAssocID="{8807DF9A-D4F0-417F-B87B-CE4E3633A0AC}" presName="box" presStyleLbl="node1" presStyleIdx="2" presStyleCnt="4"/>
      <dgm:spPr/>
      <dgm:t>
        <a:bodyPr/>
        <a:lstStyle/>
        <a:p>
          <a:endParaRPr lang="th-TH"/>
        </a:p>
      </dgm:t>
    </dgm:pt>
    <dgm:pt modelId="{D09BB02F-0B58-4155-9930-4056430D63B3}" type="pres">
      <dgm:prSet presAssocID="{8807DF9A-D4F0-417F-B87B-CE4E3633A0AC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th-TH"/>
        </a:p>
      </dgm:t>
    </dgm:pt>
    <dgm:pt modelId="{6362121B-02B6-4579-BC8D-2AA6DFE85C30}" type="pres">
      <dgm:prSet presAssocID="{8807DF9A-D4F0-417F-B87B-CE4E3633A0A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AD7350-E28D-46C7-8DFB-CA2F48946BBC}" type="pres">
      <dgm:prSet presAssocID="{63985430-96EC-469D-9908-C7957596DF0C}" presName="spacer" presStyleCnt="0"/>
      <dgm:spPr/>
    </dgm:pt>
    <dgm:pt modelId="{C680B844-5F3E-4D5E-99BC-8ABFF6F310A7}" type="pres">
      <dgm:prSet presAssocID="{A00C6A94-3724-4674-83BB-A2B772561163}" presName="comp" presStyleCnt="0"/>
      <dgm:spPr/>
    </dgm:pt>
    <dgm:pt modelId="{294B5BF6-624E-4DDA-9069-6CB716CA288C}" type="pres">
      <dgm:prSet presAssocID="{A00C6A94-3724-4674-83BB-A2B772561163}" presName="box" presStyleLbl="node1" presStyleIdx="3" presStyleCnt="4"/>
      <dgm:spPr/>
      <dgm:t>
        <a:bodyPr/>
        <a:lstStyle/>
        <a:p>
          <a:endParaRPr lang="th-TH"/>
        </a:p>
      </dgm:t>
    </dgm:pt>
    <dgm:pt modelId="{C5EC857C-170C-4520-9786-53D59C62355A}" type="pres">
      <dgm:prSet presAssocID="{A00C6A94-3724-4674-83BB-A2B77256116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A47A32B-1F60-49F4-9C28-EB7F218C9EDC}" type="pres">
      <dgm:prSet presAssocID="{A00C6A94-3724-4674-83BB-A2B7725611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04E254C-CC30-4F60-B3C5-D3C027D47F59}" type="presOf" srcId="{247B2A5E-706E-40A9-AA9D-ADC11646ADF3}" destId="{8D5728FC-6F36-4E2C-B1B2-4CE3A4E21461}" srcOrd="0" destOrd="0" presId="urn:microsoft.com/office/officeart/2005/8/layout/vList4"/>
    <dgm:cxn modelId="{901EC93F-0AAC-4D6A-AA8E-0A35DCA4AFF1}" srcId="{D6E76229-AFB8-4E12-9772-E090F92E8FAC}" destId="{247B2A5E-706E-40A9-AA9D-ADC11646ADF3}" srcOrd="1" destOrd="0" parTransId="{33B84A32-95F6-4248-B791-B7B147CFF85F}" sibTransId="{05F5682D-42DA-4984-98F6-EB2432AC3E82}"/>
    <dgm:cxn modelId="{275225C2-AB6C-41BF-BF5D-585A6C58B5C0}" type="presOf" srcId="{A00C6A94-3724-4674-83BB-A2B772561163}" destId="{294B5BF6-624E-4DDA-9069-6CB716CA288C}" srcOrd="0" destOrd="0" presId="urn:microsoft.com/office/officeart/2005/8/layout/vList4"/>
    <dgm:cxn modelId="{D81A2E14-16DD-415A-BDB2-AA933862C364}" type="presOf" srcId="{8807DF9A-D4F0-417F-B87B-CE4E3633A0AC}" destId="{6362121B-02B6-4579-BC8D-2AA6DFE85C30}" srcOrd="1" destOrd="0" presId="urn:microsoft.com/office/officeart/2005/8/layout/vList4"/>
    <dgm:cxn modelId="{EA357EE3-6084-4141-AC23-3AA7C09FD85D}" type="presOf" srcId="{D6E76229-AFB8-4E12-9772-E090F92E8FAC}" destId="{53B9107E-5AA9-4AA0-951E-19227828660A}" srcOrd="0" destOrd="0" presId="urn:microsoft.com/office/officeart/2005/8/layout/vList4"/>
    <dgm:cxn modelId="{342C00E5-5F15-4663-96BA-593F80F7777F}" srcId="{D6E76229-AFB8-4E12-9772-E090F92E8FAC}" destId="{8807DF9A-D4F0-417F-B87B-CE4E3633A0AC}" srcOrd="2" destOrd="0" parTransId="{5B143593-0BAE-48F5-8871-1A802791C387}" sibTransId="{63985430-96EC-469D-9908-C7957596DF0C}"/>
    <dgm:cxn modelId="{0F3E0633-802C-4DCA-BDF8-EFDA851D9BF9}" srcId="{D6E76229-AFB8-4E12-9772-E090F92E8FAC}" destId="{85645D16-E585-4F05-A84D-9F28004C8EC1}" srcOrd="0" destOrd="0" parTransId="{09A640D7-2FFE-4181-A1E0-09730F9EC34E}" sibTransId="{74F45C15-7076-4714-A413-EBA84BFADE28}"/>
    <dgm:cxn modelId="{E61593CC-079A-4E11-BB9E-30E6F5FE1D77}" srcId="{D6E76229-AFB8-4E12-9772-E090F92E8FAC}" destId="{A00C6A94-3724-4674-83BB-A2B772561163}" srcOrd="3" destOrd="0" parTransId="{CB4F671D-0AA2-46C9-92A2-0D9A4AEC8566}" sibTransId="{40D0304E-B204-4CEF-8F2A-01A3C07C8044}"/>
    <dgm:cxn modelId="{7DA3D8B2-1BA9-4EE9-9185-1DF9C64B58E1}" type="presOf" srcId="{85645D16-E585-4F05-A84D-9F28004C8EC1}" destId="{B7D3B8D5-B728-4962-AA7E-F142D0F6D8D4}" srcOrd="1" destOrd="0" presId="urn:microsoft.com/office/officeart/2005/8/layout/vList4"/>
    <dgm:cxn modelId="{EA1C45A1-3F17-4B88-A6D4-F35D4D47728A}" type="presOf" srcId="{85645D16-E585-4F05-A84D-9F28004C8EC1}" destId="{6D651E76-6B23-4948-A1CE-B6BFC98F5C5B}" srcOrd="0" destOrd="0" presId="urn:microsoft.com/office/officeart/2005/8/layout/vList4"/>
    <dgm:cxn modelId="{F12A78C9-846E-41C5-AA97-0230E508BC2A}" type="presOf" srcId="{8807DF9A-D4F0-417F-B87B-CE4E3633A0AC}" destId="{8C127A86-502E-46B9-84BC-FAE681B891C9}" srcOrd="0" destOrd="0" presId="urn:microsoft.com/office/officeart/2005/8/layout/vList4"/>
    <dgm:cxn modelId="{EFC3B3BC-F96E-4555-A8AB-61EDF5A76141}" type="presOf" srcId="{247B2A5E-706E-40A9-AA9D-ADC11646ADF3}" destId="{2F95EC55-3CD1-45DF-8F38-DC3B9CF6F8EF}" srcOrd="1" destOrd="0" presId="urn:microsoft.com/office/officeart/2005/8/layout/vList4"/>
    <dgm:cxn modelId="{5059FD79-3C3D-4FDB-8CC4-29279F04B09D}" type="presOf" srcId="{A00C6A94-3724-4674-83BB-A2B772561163}" destId="{CA47A32B-1F60-49F4-9C28-EB7F218C9EDC}" srcOrd="1" destOrd="0" presId="urn:microsoft.com/office/officeart/2005/8/layout/vList4"/>
    <dgm:cxn modelId="{382489B9-142C-4F06-848F-52FEC8B16AE3}" type="presParOf" srcId="{53B9107E-5AA9-4AA0-951E-19227828660A}" destId="{96178842-FB6E-428C-B633-583AB57E71FB}" srcOrd="0" destOrd="0" presId="urn:microsoft.com/office/officeart/2005/8/layout/vList4"/>
    <dgm:cxn modelId="{A5AB658A-737F-400E-9A46-681D3CA78C27}" type="presParOf" srcId="{96178842-FB6E-428C-B633-583AB57E71FB}" destId="{6D651E76-6B23-4948-A1CE-B6BFC98F5C5B}" srcOrd="0" destOrd="0" presId="urn:microsoft.com/office/officeart/2005/8/layout/vList4"/>
    <dgm:cxn modelId="{F416AA3C-C9E9-4C97-A067-CECDBF41B47C}" type="presParOf" srcId="{96178842-FB6E-428C-B633-583AB57E71FB}" destId="{F82C8680-58FF-4C74-9F35-629C1A70DCB7}" srcOrd="1" destOrd="0" presId="urn:microsoft.com/office/officeart/2005/8/layout/vList4"/>
    <dgm:cxn modelId="{C8DFDD3E-C762-4F9A-80A4-18CFE0C8AFAC}" type="presParOf" srcId="{96178842-FB6E-428C-B633-583AB57E71FB}" destId="{B7D3B8D5-B728-4962-AA7E-F142D0F6D8D4}" srcOrd="2" destOrd="0" presId="urn:microsoft.com/office/officeart/2005/8/layout/vList4"/>
    <dgm:cxn modelId="{ECCDCBCD-EDD0-4870-9695-F4E9DE2C52C5}" type="presParOf" srcId="{53B9107E-5AA9-4AA0-951E-19227828660A}" destId="{7C54CBFE-73CF-42C8-B2FE-CF79A460E0AD}" srcOrd="1" destOrd="0" presId="urn:microsoft.com/office/officeart/2005/8/layout/vList4"/>
    <dgm:cxn modelId="{6DC235B7-B938-44F1-8762-F1C80F229B37}" type="presParOf" srcId="{53B9107E-5AA9-4AA0-951E-19227828660A}" destId="{6FA161E3-9796-4204-AF88-75056610457C}" srcOrd="2" destOrd="0" presId="urn:microsoft.com/office/officeart/2005/8/layout/vList4"/>
    <dgm:cxn modelId="{67A4EF7A-C6C2-4658-B1E3-CC755FA49E35}" type="presParOf" srcId="{6FA161E3-9796-4204-AF88-75056610457C}" destId="{8D5728FC-6F36-4E2C-B1B2-4CE3A4E21461}" srcOrd="0" destOrd="0" presId="urn:microsoft.com/office/officeart/2005/8/layout/vList4"/>
    <dgm:cxn modelId="{F1E538C5-8C4A-4D64-82D5-D45DA2DA3748}" type="presParOf" srcId="{6FA161E3-9796-4204-AF88-75056610457C}" destId="{72E7BB35-7312-494A-BA6F-7D68AFE48AE8}" srcOrd="1" destOrd="0" presId="urn:microsoft.com/office/officeart/2005/8/layout/vList4"/>
    <dgm:cxn modelId="{C96C5491-DF83-4ED1-8566-89C2D025DC12}" type="presParOf" srcId="{6FA161E3-9796-4204-AF88-75056610457C}" destId="{2F95EC55-3CD1-45DF-8F38-DC3B9CF6F8EF}" srcOrd="2" destOrd="0" presId="urn:microsoft.com/office/officeart/2005/8/layout/vList4"/>
    <dgm:cxn modelId="{22B1DA35-E641-49CC-B046-9BB2AC89D3AB}" type="presParOf" srcId="{53B9107E-5AA9-4AA0-951E-19227828660A}" destId="{E8EDC6F7-0F77-4BAC-90F9-AAB2C4E9E1C8}" srcOrd="3" destOrd="0" presId="urn:microsoft.com/office/officeart/2005/8/layout/vList4"/>
    <dgm:cxn modelId="{2697F24E-7253-44F6-8F58-DCCB0DDEF299}" type="presParOf" srcId="{53B9107E-5AA9-4AA0-951E-19227828660A}" destId="{D3D0B8A8-DB96-412A-961F-2FCBF4C7D8BF}" srcOrd="4" destOrd="0" presId="urn:microsoft.com/office/officeart/2005/8/layout/vList4"/>
    <dgm:cxn modelId="{3007115C-55CE-46B0-AE5F-9F796537C113}" type="presParOf" srcId="{D3D0B8A8-DB96-412A-961F-2FCBF4C7D8BF}" destId="{8C127A86-502E-46B9-84BC-FAE681B891C9}" srcOrd="0" destOrd="0" presId="urn:microsoft.com/office/officeart/2005/8/layout/vList4"/>
    <dgm:cxn modelId="{A32AFC5E-6B23-462A-AB63-099E9C8A8EAE}" type="presParOf" srcId="{D3D0B8A8-DB96-412A-961F-2FCBF4C7D8BF}" destId="{D09BB02F-0B58-4155-9930-4056430D63B3}" srcOrd="1" destOrd="0" presId="urn:microsoft.com/office/officeart/2005/8/layout/vList4"/>
    <dgm:cxn modelId="{95C06B52-094C-49EB-B301-A32CF8D66AA8}" type="presParOf" srcId="{D3D0B8A8-DB96-412A-961F-2FCBF4C7D8BF}" destId="{6362121B-02B6-4579-BC8D-2AA6DFE85C30}" srcOrd="2" destOrd="0" presId="urn:microsoft.com/office/officeart/2005/8/layout/vList4"/>
    <dgm:cxn modelId="{3A8CC84D-E263-4CCD-B044-31FB29E00DCE}" type="presParOf" srcId="{53B9107E-5AA9-4AA0-951E-19227828660A}" destId="{F3AD7350-E28D-46C7-8DFB-CA2F48946BBC}" srcOrd="5" destOrd="0" presId="urn:microsoft.com/office/officeart/2005/8/layout/vList4"/>
    <dgm:cxn modelId="{2CC1515F-CC73-4DB5-8A5A-8C847B7C8A49}" type="presParOf" srcId="{53B9107E-5AA9-4AA0-951E-19227828660A}" destId="{C680B844-5F3E-4D5E-99BC-8ABFF6F310A7}" srcOrd="6" destOrd="0" presId="urn:microsoft.com/office/officeart/2005/8/layout/vList4"/>
    <dgm:cxn modelId="{632E5B9D-36BD-4CCD-A99C-18688E50FF80}" type="presParOf" srcId="{C680B844-5F3E-4D5E-99BC-8ABFF6F310A7}" destId="{294B5BF6-624E-4DDA-9069-6CB716CA288C}" srcOrd="0" destOrd="0" presId="urn:microsoft.com/office/officeart/2005/8/layout/vList4"/>
    <dgm:cxn modelId="{B60908B3-0832-4745-B6F5-C090D17D76BF}" type="presParOf" srcId="{C680B844-5F3E-4D5E-99BC-8ABFF6F310A7}" destId="{C5EC857C-170C-4520-9786-53D59C62355A}" srcOrd="1" destOrd="0" presId="urn:microsoft.com/office/officeart/2005/8/layout/vList4"/>
    <dgm:cxn modelId="{A0967BDD-8434-4830-9F12-06337F0E0BF6}" type="presParOf" srcId="{C680B844-5F3E-4D5E-99BC-8ABFF6F310A7}" destId="{CA47A32B-1F60-49F4-9C28-EB7F218C9E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186AACA0-1E3D-4BFE-9A6C-D4A575054BE8}" type="presOf" srcId="{4711F4EE-6722-4990-B895-12B7BE0F6E57}" destId="{ADECC824-8576-4950-88DE-E21E6053E288}" srcOrd="0" destOrd="0" presId="urn:microsoft.com/office/officeart/2008/layout/VerticalCurvedList"/>
    <dgm:cxn modelId="{6CD63E34-73F5-4DB5-B6E2-5164E15CCEB3}" type="presOf" srcId="{B08E6481-A06E-456F-9A7B-47B84B41AC9F}" destId="{B77AEF48-DA38-4B93-964D-0B104A0CE908}" srcOrd="0" destOrd="0" presId="urn:microsoft.com/office/officeart/2008/layout/VerticalCurvedList"/>
    <dgm:cxn modelId="{C9B0E890-ACDB-4CE2-9788-0A7B75366833}" type="presOf" srcId="{3BD998D4-2A7A-4399-BF98-6B153A68F4F8}" destId="{C49228EC-3433-4A43-9A10-C53269CAC7DB}" srcOrd="0" destOrd="0" presId="urn:microsoft.com/office/officeart/2008/layout/VerticalCurvedList"/>
    <dgm:cxn modelId="{6814D98D-A78D-4EBE-BDC6-048C466178A6}" type="presOf" srcId="{84AE8AD0-C10C-4905-BC3E-E651B3E7F04E}" destId="{BE9AB7FA-2B74-4B1E-B687-B5FCB1D3E102}" srcOrd="0" destOrd="0" presId="urn:microsoft.com/office/officeart/2008/layout/VerticalCurvedList"/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7DB80994-81C0-49A6-9651-3F2DC6197821}" type="presOf" srcId="{CFDD918B-53F3-49F3-93AB-89341873E57F}" destId="{E2DBCC1D-0D16-4A15-B478-ED04F6BDB9E5}" srcOrd="0" destOrd="0" presId="urn:microsoft.com/office/officeart/2008/layout/VerticalCurvedList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9A45A1D4-F3F5-4595-972C-C5AAB2F8C667}" type="presParOf" srcId="{ADECC824-8576-4950-88DE-E21E6053E288}" destId="{58118C02-56E1-46F0-A2B7-866B2EF06B47}" srcOrd="0" destOrd="0" presId="urn:microsoft.com/office/officeart/2008/layout/VerticalCurvedList"/>
    <dgm:cxn modelId="{0B96084C-F341-4976-A230-FA5612C2AC5F}" type="presParOf" srcId="{58118C02-56E1-46F0-A2B7-866B2EF06B47}" destId="{57BEB6FF-7C4F-4B19-8CEE-241C6BA7C781}" srcOrd="0" destOrd="0" presId="urn:microsoft.com/office/officeart/2008/layout/VerticalCurvedList"/>
    <dgm:cxn modelId="{44E73CC0-4DF2-45AA-9843-692787ED34A9}" type="presParOf" srcId="{57BEB6FF-7C4F-4B19-8CEE-241C6BA7C781}" destId="{6F4F037E-D7FD-413E-AF63-79636709D00F}" srcOrd="0" destOrd="0" presId="urn:microsoft.com/office/officeart/2008/layout/VerticalCurvedList"/>
    <dgm:cxn modelId="{02DEBBA7-1A4C-43F7-BD49-09576DFB3B3A}" type="presParOf" srcId="{57BEB6FF-7C4F-4B19-8CEE-241C6BA7C781}" destId="{E2DBCC1D-0D16-4A15-B478-ED04F6BDB9E5}" srcOrd="1" destOrd="0" presId="urn:microsoft.com/office/officeart/2008/layout/VerticalCurvedList"/>
    <dgm:cxn modelId="{6F841F5F-E0E5-4EAB-8A07-F2A8888C1FB6}" type="presParOf" srcId="{57BEB6FF-7C4F-4B19-8CEE-241C6BA7C781}" destId="{E99CEDDF-9C60-4ABA-A9C3-49031F7B846E}" srcOrd="2" destOrd="0" presId="urn:microsoft.com/office/officeart/2008/layout/VerticalCurvedList"/>
    <dgm:cxn modelId="{8AC62DC5-7A03-467A-8909-831D6EC58EBA}" type="presParOf" srcId="{57BEB6FF-7C4F-4B19-8CEE-241C6BA7C781}" destId="{EC6DBD81-BE4D-450D-8275-241F068BE865}" srcOrd="3" destOrd="0" presId="urn:microsoft.com/office/officeart/2008/layout/VerticalCurvedList"/>
    <dgm:cxn modelId="{4D28C26C-6AA8-41F0-8D72-87FE479ABB5C}" type="presParOf" srcId="{58118C02-56E1-46F0-A2B7-866B2EF06B47}" destId="{C49228EC-3433-4A43-9A10-C53269CAC7DB}" srcOrd="1" destOrd="0" presId="urn:microsoft.com/office/officeart/2008/layout/VerticalCurvedList"/>
    <dgm:cxn modelId="{250AABDA-562C-4E0D-BC79-1F9B70369667}" type="presParOf" srcId="{58118C02-56E1-46F0-A2B7-866B2EF06B47}" destId="{7226876C-B5A5-4AF9-BBC4-B14CEC1E823C}" srcOrd="2" destOrd="0" presId="urn:microsoft.com/office/officeart/2008/layout/VerticalCurvedList"/>
    <dgm:cxn modelId="{B3A0F0A8-7126-4713-A683-167F2338EB73}" type="presParOf" srcId="{7226876C-B5A5-4AF9-BBC4-B14CEC1E823C}" destId="{D79C34A0-96C6-46B4-ABF7-900D504AF364}" srcOrd="0" destOrd="0" presId="urn:microsoft.com/office/officeart/2008/layout/VerticalCurvedList"/>
    <dgm:cxn modelId="{DE748C45-067B-43E6-826C-EDD856EA418B}" type="presParOf" srcId="{58118C02-56E1-46F0-A2B7-866B2EF06B47}" destId="{B77AEF48-DA38-4B93-964D-0B104A0CE908}" srcOrd="3" destOrd="0" presId="urn:microsoft.com/office/officeart/2008/layout/VerticalCurvedList"/>
    <dgm:cxn modelId="{423F1A7C-666E-44C5-BF29-85E7B7A0A43C}" type="presParOf" srcId="{58118C02-56E1-46F0-A2B7-866B2EF06B47}" destId="{05EDFDF2-82CE-4D98-8384-B548A0E84F42}" srcOrd="4" destOrd="0" presId="urn:microsoft.com/office/officeart/2008/layout/VerticalCurvedList"/>
    <dgm:cxn modelId="{1ACFFE6A-BC36-489E-AD2C-68F4D829E116}" type="presParOf" srcId="{05EDFDF2-82CE-4D98-8384-B548A0E84F42}" destId="{D21784BD-7411-41E5-B03B-3989632D6A62}" srcOrd="0" destOrd="0" presId="urn:microsoft.com/office/officeart/2008/layout/VerticalCurvedList"/>
    <dgm:cxn modelId="{DC24F7FF-F99A-459E-B369-19BE41465190}" type="presParOf" srcId="{58118C02-56E1-46F0-A2B7-866B2EF06B47}" destId="{BE9AB7FA-2B74-4B1E-B687-B5FCB1D3E102}" srcOrd="5" destOrd="0" presId="urn:microsoft.com/office/officeart/2008/layout/VerticalCurvedList"/>
    <dgm:cxn modelId="{6FFCF321-0DE6-422B-A70D-E599D5C656B7}" type="presParOf" srcId="{58118C02-56E1-46F0-A2B7-866B2EF06B47}" destId="{596CB08C-962E-410A-94FE-BE01F9D70C17}" srcOrd="6" destOrd="0" presId="urn:microsoft.com/office/officeart/2008/layout/VerticalCurvedList"/>
    <dgm:cxn modelId="{32C511DB-011F-402E-92B2-0FB6415DEF49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E51B6AD-2156-498F-82F0-E7F99C962F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7A6B362-DCC2-40C6-AC10-7C32382F2735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โรงพยาบาลมีระบบบริการการรักษาที่ทันสมัย มีระบบบริการที่ทำให้ผู้รับบริการมีความสะดวก พึงพอใจ </a:t>
          </a:r>
          <a:endParaRPr lang="th-TH" dirty="0"/>
        </a:p>
      </dgm:t>
    </dgm:pt>
    <dgm:pt modelId="{0A26B2D0-BA37-46FE-B80C-04543D068113}" type="parTrans" cxnId="{439F5668-C9F6-4744-B2D3-2710A73BF47E}">
      <dgm:prSet/>
      <dgm:spPr/>
      <dgm:t>
        <a:bodyPr/>
        <a:lstStyle/>
        <a:p>
          <a:endParaRPr lang="th-TH"/>
        </a:p>
      </dgm:t>
    </dgm:pt>
    <dgm:pt modelId="{3CFD5D5B-6DE2-413C-A684-4EDD4E3FD6CA}" type="sibTrans" cxnId="{439F5668-C9F6-4744-B2D3-2710A73BF47E}">
      <dgm:prSet/>
      <dgm:spPr/>
      <dgm:t>
        <a:bodyPr/>
        <a:lstStyle/>
        <a:p>
          <a:endParaRPr lang="th-TH"/>
        </a:p>
      </dgm:t>
    </dgm:pt>
    <dgm:pt modelId="{6935DC67-CF07-4087-A58F-125DCD62C32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 เพิ่มรักษาพยาบาลด้วยเทคโนโลยีที่ทันสมัย ที่มุ่งให้การรักษาประสิทธิภาพดีขึ้น </a:t>
          </a:r>
          <a:endParaRPr lang="th-TH" b="1" dirty="0">
            <a:solidFill>
              <a:schemeClr val="tx1"/>
            </a:solidFill>
          </a:endParaRPr>
        </a:p>
      </dgm:t>
    </dgm:pt>
    <dgm:pt modelId="{59F17363-5F98-4A56-B0E9-48CEB2FE8D5A}" type="parTrans" cxnId="{E1DDEEAF-9F8C-4298-BFBA-081A66A282F2}">
      <dgm:prSet/>
      <dgm:spPr/>
      <dgm:t>
        <a:bodyPr/>
        <a:lstStyle/>
        <a:p>
          <a:endParaRPr lang="th-TH"/>
        </a:p>
      </dgm:t>
    </dgm:pt>
    <dgm:pt modelId="{9B9DF53F-15C3-417A-B288-31C8DDCABA20}" type="sibTrans" cxnId="{E1DDEEAF-9F8C-4298-BFBA-081A66A282F2}">
      <dgm:prSet/>
      <dgm:spPr/>
      <dgm:t>
        <a:bodyPr/>
        <a:lstStyle/>
        <a:p>
          <a:endParaRPr lang="th-TH"/>
        </a:p>
      </dgm:t>
    </dgm:pt>
    <dgm:pt modelId="{432F439B-1ED5-45E8-8663-1AF6D48232E9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การบริการผู้ป่วยนอก มี ความสะดวก ระยะเวลารอคอยลดลง และมีความพึงพอใจเพิ่มขึ้น</a:t>
          </a:r>
          <a:endParaRPr lang="th-TH" b="1" dirty="0">
            <a:solidFill>
              <a:schemeClr val="tx1"/>
            </a:solidFill>
          </a:endParaRPr>
        </a:p>
      </dgm:t>
    </dgm:pt>
    <dgm:pt modelId="{761AAD16-E472-4847-863C-7467C71D3C0F}" type="parTrans" cxnId="{2DC6BD4E-DE32-4CA3-A649-B596909C8904}">
      <dgm:prSet/>
      <dgm:spPr/>
      <dgm:t>
        <a:bodyPr/>
        <a:lstStyle/>
        <a:p>
          <a:endParaRPr lang="th-TH"/>
        </a:p>
      </dgm:t>
    </dgm:pt>
    <dgm:pt modelId="{9D61DEA1-8ABC-47C3-AC1E-9672672BE737}" type="sibTrans" cxnId="{2DC6BD4E-DE32-4CA3-A649-B596909C8904}">
      <dgm:prSet/>
      <dgm:spPr/>
      <dgm:t>
        <a:bodyPr/>
        <a:lstStyle/>
        <a:p>
          <a:endParaRPr lang="th-TH"/>
        </a:p>
      </dgm:t>
    </dgm:pt>
    <dgm:pt modelId="{276765FA-4F39-45BE-A31C-099631B283DB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พัฒนาระบบปฏิบัติการผู้ป่วยในเพื่อลดขั้นตอนและลดความแออัด</a:t>
          </a:r>
          <a:endParaRPr lang="th-TH" b="1" dirty="0">
            <a:solidFill>
              <a:schemeClr val="tx1"/>
            </a:solidFill>
          </a:endParaRPr>
        </a:p>
      </dgm:t>
    </dgm:pt>
    <dgm:pt modelId="{DF1C6EDB-F880-4A5C-969B-10770AF93C45}" type="parTrans" cxnId="{68F0D6B1-A092-4EF4-BBBA-4BCE170B3A50}">
      <dgm:prSet/>
      <dgm:spPr/>
      <dgm:t>
        <a:bodyPr/>
        <a:lstStyle/>
        <a:p>
          <a:endParaRPr lang="th-TH"/>
        </a:p>
      </dgm:t>
    </dgm:pt>
    <dgm:pt modelId="{677F59AF-5E3A-41B0-A1FE-C385160B539A}" type="sibTrans" cxnId="{68F0D6B1-A092-4EF4-BBBA-4BCE170B3A50}">
      <dgm:prSet/>
      <dgm:spPr/>
      <dgm:t>
        <a:bodyPr/>
        <a:lstStyle/>
        <a:p>
          <a:endParaRPr lang="th-TH"/>
        </a:p>
      </dgm:t>
    </dgm:pt>
    <dgm:pt modelId="{C640AD80-93E4-471F-BF85-87ED0FF93FC5}" type="pres">
      <dgm:prSet presAssocID="{7E51B6AD-2156-498F-82F0-E7F99C962F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5CBF80C-697A-419E-BBFC-BE3323C5BD4A}" type="pres">
      <dgm:prSet presAssocID="{17A6B362-DCC2-40C6-AC10-7C32382F2735}" presName="root1" presStyleCnt="0"/>
      <dgm:spPr/>
    </dgm:pt>
    <dgm:pt modelId="{9E1828A3-9F68-453A-9AB9-C0278739AD1C}" type="pres">
      <dgm:prSet presAssocID="{17A6B362-DCC2-40C6-AC10-7C32382F27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2BFA842-EE2E-4A89-864D-4068D9A7A5C6}" type="pres">
      <dgm:prSet presAssocID="{17A6B362-DCC2-40C6-AC10-7C32382F2735}" presName="level2hierChild" presStyleCnt="0"/>
      <dgm:spPr/>
    </dgm:pt>
    <dgm:pt modelId="{A2C55EB0-4717-49A7-B755-1F7E8C1C9E31}" type="pres">
      <dgm:prSet presAssocID="{59F17363-5F98-4A56-B0E9-48CEB2FE8D5A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9F26B00-8CB5-4814-A41D-D2ABDBC1D914}" type="pres">
      <dgm:prSet presAssocID="{59F17363-5F98-4A56-B0E9-48CEB2FE8D5A}" presName="connTx" presStyleLbl="parChTrans1D2" presStyleIdx="0" presStyleCnt="3"/>
      <dgm:spPr/>
      <dgm:t>
        <a:bodyPr/>
        <a:lstStyle/>
        <a:p>
          <a:endParaRPr lang="th-TH"/>
        </a:p>
      </dgm:t>
    </dgm:pt>
    <dgm:pt modelId="{61E48683-F2C9-44E9-91DE-913C175565A9}" type="pres">
      <dgm:prSet presAssocID="{6935DC67-CF07-4087-A58F-125DCD62C32C}" presName="root2" presStyleCnt="0"/>
      <dgm:spPr/>
    </dgm:pt>
    <dgm:pt modelId="{0506F985-3306-4419-9E1F-12E8B5EE9819}" type="pres">
      <dgm:prSet presAssocID="{6935DC67-CF07-4087-A58F-125DCD62C32C}" presName="LevelTwoTextNode" presStyleLbl="node2" presStyleIdx="0" presStyleCnt="3" custScaleX="160119" custLinFactNeighborX="660" custLinFactNeighborY="-5838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D5D31CA-18BD-48B2-8438-7F2D7F0CFD29}" type="pres">
      <dgm:prSet presAssocID="{6935DC67-CF07-4087-A58F-125DCD62C32C}" presName="level3hierChild" presStyleCnt="0"/>
      <dgm:spPr/>
    </dgm:pt>
    <dgm:pt modelId="{BA151A0C-05C9-4606-B6A6-3B5E0991BF98}" type="pres">
      <dgm:prSet presAssocID="{761AAD16-E472-4847-863C-7467C71D3C0F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22E59549-355E-4C8A-BABF-D1FE93BCB09B}" type="pres">
      <dgm:prSet presAssocID="{761AAD16-E472-4847-863C-7467C71D3C0F}" presName="connTx" presStyleLbl="parChTrans1D2" presStyleIdx="1" presStyleCnt="3"/>
      <dgm:spPr/>
      <dgm:t>
        <a:bodyPr/>
        <a:lstStyle/>
        <a:p>
          <a:endParaRPr lang="th-TH"/>
        </a:p>
      </dgm:t>
    </dgm:pt>
    <dgm:pt modelId="{1D7DB778-C8D5-434E-A04B-C0EA83CCC7DD}" type="pres">
      <dgm:prSet presAssocID="{432F439B-1ED5-45E8-8663-1AF6D48232E9}" presName="root2" presStyleCnt="0"/>
      <dgm:spPr/>
    </dgm:pt>
    <dgm:pt modelId="{121A9B96-9318-46FE-BD3D-9358F0060726}" type="pres">
      <dgm:prSet presAssocID="{432F439B-1ED5-45E8-8663-1AF6D48232E9}" presName="LevelTwoTextNode" presStyleLbl="node2" presStyleIdx="1" presStyleCnt="3" custScaleX="1599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F800829-A5E6-49C2-9A4B-ECF45DE10C1F}" type="pres">
      <dgm:prSet presAssocID="{432F439B-1ED5-45E8-8663-1AF6D48232E9}" presName="level3hierChild" presStyleCnt="0"/>
      <dgm:spPr/>
    </dgm:pt>
    <dgm:pt modelId="{44433C2D-1B4D-4BF6-AF30-75E3B928581B}" type="pres">
      <dgm:prSet presAssocID="{DF1C6EDB-F880-4A5C-969B-10770AF93C45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61574F88-B591-499D-B550-4B62C2C50908}" type="pres">
      <dgm:prSet presAssocID="{DF1C6EDB-F880-4A5C-969B-10770AF93C45}" presName="connTx" presStyleLbl="parChTrans1D2" presStyleIdx="2" presStyleCnt="3"/>
      <dgm:spPr/>
      <dgm:t>
        <a:bodyPr/>
        <a:lstStyle/>
        <a:p>
          <a:endParaRPr lang="th-TH"/>
        </a:p>
      </dgm:t>
    </dgm:pt>
    <dgm:pt modelId="{13CB7A53-7530-439E-B43F-0FF65C353C10}" type="pres">
      <dgm:prSet presAssocID="{276765FA-4F39-45BE-A31C-099631B283DB}" presName="root2" presStyleCnt="0"/>
      <dgm:spPr/>
    </dgm:pt>
    <dgm:pt modelId="{EF16C8C6-C4DE-44BB-AEBF-028ECA7409ED}" type="pres">
      <dgm:prSet presAssocID="{276765FA-4F39-45BE-A31C-099631B283DB}" presName="LevelTwoTextNode" presStyleLbl="node2" presStyleIdx="2" presStyleCnt="3" custScaleX="160119" custLinFactNeighborX="660" custLinFactNeighborY="467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E3AE015-4134-4A4F-ACA9-16421732F1CA}" type="pres">
      <dgm:prSet presAssocID="{276765FA-4F39-45BE-A31C-099631B283DB}" presName="level3hierChild" presStyleCnt="0"/>
      <dgm:spPr/>
    </dgm:pt>
  </dgm:ptLst>
  <dgm:cxnLst>
    <dgm:cxn modelId="{9AB0C05F-DB49-44FA-B8BD-1AB3455B169C}" type="presOf" srcId="{59F17363-5F98-4A56-B0E9-48CEB2FE8D5A}" destId="{F9F26B00-8CB5-4814-A41D-D2ABDBC1D914}" srcOrd="1" destOrd="0" presId="urn:microsoft.com/office/officeart/2008/layout/HorizontalMultiLevelHierarchy"/>
    <dgm:cxn modelId="{A51410C6-C444-410D-8FA2-8E4B1D533336}" type="presOf" srcId="{761AAD16-E472-4847-863C-7467C71D3C0F}" destId="{22E59549-355E-4C8A-BABF-D1FE93BCB09B}" srcOrd="1" destOrd="0" presId="urn:microsoft.com/office/officeart/2008/layout/HorizontalMultiLevelHierarchy"/>
    <dgm:cxn modelId="{2DC6BD4E-DE32-4CA3-A649-B596909C8904}" srcId="{17A6B362-DCC2-40C6-AC10-7C32382F2735}" destId="{432F439B-1ED5-45E8-8663-1AF6D48232E9}" srcOrd="1" destOrd="0" parTransId="{761AAD16-E472-4847-863C-7467C71D3C0F}" sibTransId="{9D61DEA1-8ABC-47C3-AC1E-9672672BE737}"/>
    <dgm:cxn modelId="{E19DA1A5-A96E-4D2D-9AE2-A51A40A89217}" type="presOf" srcId="{761AAD16-E472-4847-863C-7467C71D3C0F}" destId="{BA151A0C-05C9-4606-B6A6-3B5E0991BF98}" srcOrd="0" destOrd="0" presId="urn:microsoft.com/office/officeart/2008/layout/HorizontalMultiLevelHierarchy"/>
    <dgm:cxn modelId="{9A1D7D26-7725-49FD-9BEF-999EDBAB3689}" type="presOf" srcId="{DF1C6EDB-F880-4A5C-969B-10770AF93C45}" destId="{61574F88-B591-499D-B550-4B62C2C50908}" srcOrd="1" destOrd="0" presId="urn:microsoft.com/office/officeart/2008/layout/HorizontalMultiLevelHierarchy"/>
    <dgm:cxn modelId="{68F0D6B1-A092-4EF4-BBBA-4BCE170B3A50}" srcId="{17A6B362-DCC2-40C6-AC10-7C32382F2735}" destId="{276765FA-4F39-45BE-A31C-099631B283DB}" srcOrd="2" destOrd="0" parTransId="{DF1C6EDB-F880-4A5C-969B-10770AF93C45}" sibTransId="{677F59AF-5E3A-41B0-A1FE-C385160B539A}"/>
    <dgm:cxn modelId="{4C2A7C34-1DE9-4335-9420-493BE859E9B0}" type="presOf" srcId="{276765FA-4F39-45BE-A31C-099631B283DB}" destId="{EF16C8C6-C4DE-44BB-AEBF-028ECA7409ED}" srcOrd="0" destOrd="0" presId="urn:microsoft.com/office/officeart/2008/layout/HorizontalMultiLevelHierarchy"/>
    <dgm:cxn modelId="{92DD8D9B-9276-4D70-B6A6-0A8A33B2ACE9}" type="presOf" srcId="{432F439B-1ED5-45E8-8663-1AF6D48232E9}" destId="{121A9B96-9318-46FE-BD3D-9358F0060726}" srcOrd="0" destOrd="0" presId="urn:microsoft.com/office/officeart/2008/layout/HorizontalMultiLevelHierarchy"/>
    <dgm:cxn modelId="{FE665C41-AE1A-42D4-AFEE-FFA74F080DD2}" type="presOf" srcId="{7E51B6AD-2156-498F-82F0-E7F99C962F20}" destId="{C640AD80-93E4-471F-BF85-87ED0FF93FC5}" srcOrd="0" destOrd="0" presId="urn:microsoft.com/office/officeart/2008/layout/HorizontalMultiLevelHierarchy"/>
    <dgm:cxn modelId="{E843E9BE-22E5-4A6D-AFE7-4EBE25488507}" type="presOf" srcId="{59F17363-5F98-4A56-B0E9-48CEB2FE8D5A}" destId="{A2C55EB0-4717-49A7-B755-1F7E8C1C9E31}" srcOrd="0" destOrd="0" presId="urn:microsoft.com/office/officeart/2008/layout/HorizontalMultiLevelHierarchy"/>
    <dgm:cxn modelId="{823A2EC5-BAE2-495C-8B2F-1383C5B468E7}" type="presOf" srcId="{6935DC67-CF07-4087-A58F-125DCD62C32C}" destId="{0506F985-3306-4419-9E1F-12E8B5EE9819}" srcOrd="0" destOrd="0" presId="urn:microsoft.com/office/officeart/2008/layout/HorizontalMultiLevelHierarchy"/>
    <dgm:cxn modelId="{5FCAF326-6345-4CAB-8982-96FE8B85299A}" type="presOf" srcId="{DF1C6EDB-F880-4A5C-969B-10770AF93C45}" destId="{44433C2D-1B4D-4BF6-AF30-75E3B928581B}" srcOrd="0" destOrd="0" presId="urn:microsoft.com/office/officeart/2008/layout/HorizontalMultiLevelHierarchy"/>
    <dgm:cxn modelId="{E1DDEEAF-9F8C-4298-BFBA-081A66A282F2}" srcId="{17A6B362-DCC2-40C6-AC10-7C32382F2735}" destId="{6935DC67-CF07-4087-A58F-125DCD62C32C}" srcOrd="0" destOrd="0" parTransId="{59F17363-5F98-4A56-B0E9-48CEB2FE8D5A}" sibTransId="{9B9DF53F-15C3-417A-B288-31C8DDCABA20}"/>
    <dgm:cxn modelId="{EE39B254-C85B-4C0D-85BB-0E47A2B68160}" type="presOf" srcId="{17A6B362-DCC2-40C6-AC10-7C32382F2735}" destId="{9E1828A3-9F68-453A-9AB9-C0278739AD1C}" srcOrd="0" destOrd="0" presId="urn:microsoft.com/office/officeart/2008/layout/HorizontalMultiLevelHierarchy"/>
    <dgm:cxn modelId="{439F5668-C9F6-4744-B2D3-2710A73BF47E}" srcId="{7E51B6AD-2156-498F-82F0-E7F99C962F20}" destId="{17A6B362-DCC2-40C6-AC10-7C32382F2735}" srcOrd="0" destOrd="0" parTransId="{0A26B2D0-BA37-46FE-B80C-04543D068113}" sibTransId="{3CFD5D5B-6DE2-413C-A684-4EDD4E3FD6CA}"/>
    <dgm:cxn modelId="{0F8841CF-1213-4E1E-8489-3AC96BB72647}" type="presParOf" srcId="{C640AD80-93E4-471F-BF85-87ED0FF93FC5}" destId="{35CBF80C-697A-419E-BBFC-BE3323C5BD4A}" srcOrd="0" destOrd="0" presId="urn:microsoft.com/office/officeart/2008/layout/HorizontalMultiLevelHierarchy"/>
    <dgm:cxn modelId="{724673E2-C998-4ED6-8012-52E2E84BB7BB}" type="presParOf" srcId="{35CBF80C-697A-419E-BBFC-BE3323C5BD4A}" destId="{9E1828A3-9F68-453A-9AB9-C0278739AD1C}" srcOrd="0" destOrd="0" presId="urn:microsoft.com/office/officeart/2008/layout/HorizontalMultiLevelHierarchy"/>
    <dgm:cxn modelId="{34112531-A501-4B43-8DF9-100EBFDBF42B}" type="presParOf" srcId="{35CBF80C-697A-419E-BBFC-BE3323C5BD4A}" destId="{92BFA842-EE2E-4A89-864D-4068D9A7A5C6}" srcOrd="1" destOrd="0" presId="urn:microsoft.com/office/officeart/2008/layout/HorizontalMultiLevelHierarchy"/>
    <dgm:cxn modelId="{0FCB1720-9A71-40CB-AF1C-F7095B932082}" type="presParOf" srcId="{92BFA842-EE2E-4A89-864D-4068D9A7A5C6}" destId="{A2C55EB0-4717-49A7-B755-1F7E8C1C9E31}" srcOrd="0" destOrd="0" presId="urn:microsoft.com/office/officeart/2008/layout/HorizontalMultiLevelHierarchy"/>
    <dgm:cxn modelId="{56415C8B-5A5E-4AB9-9294-50C63C965D43}" type="presParOf" srcId="{A2C55EB0-4717-49A7-B755-1F7E8C1C9E31}" destId="{F9F26B00-8CB5-4814-A41D-D2ABDBC1D914}" srcOrd="0" destOrd="0" presId="urn:microsoft.com/office/officeart/2008/layout/HorizontalMultiLevelHierarchy"/>
    <dgm:cxn modelId="{0AFD4FA9-1B1F-4694-81F2-B746EA1DD95B}" type="presParOf" srcId="{92BFA842-EE2E-4A89-864D-4068D9A7A5C6}" destId="{61E48683-F2C9-44E9-91DE-913C175565A9}" srcOrd="1" destOrd="0" presId="urn:microsoft.com/office/officeart/2008/layout/HorizontalMultiLevelHierarchy"/>
    <dgm:cxn modelId="{99694AA5-8439-4D35-9007-5ECC60104C1E}" type="presParOf" srcId="{61E48683-F2C9-44E9-91DE-913C175565A9}" destId="{0506F985-3306-4419-9E1F-12E8B5EE9819}" srcOrd="0" destOrd="0" presId="urn:microsoft.com/office/officeart/2008/layout/HorizontalMultiLevelHierarchy"/>
    <dgm:cxn modelId="{72DDA87F-7466-49BB-A80C-72FA722A1AB7}" type="presParOf" srcId="{61E48683-F2C9-44E9-91DE-913C175565A9}" destId="{8D5D31CA-18BD-48B2-8438-7F2D7F0CFD29}" srcOrd="1" destOrd="0" presId="urn:microsoft.com/office/officeart/2008/layout/HorizontalMultiLevelHierarchy"/>
    <dgm:cxn modelId="{14403839-C8BB-451F-AFD1-0107D8557A3B}" type="presParOf" srcId="{92BFA842-EE2E-4A89-864D-4068D9A7A5C6}" destId="{BA151A0C-05C9-4606-B6A6-3B5E0991BF98}" srcOrd="2" destOrd="0" presId="urn:microsoft.com/office/officeart/2008/layout/HorizontalMultiLevelHierarchy"/>
    <dgm:cxn modelId="{74B58657-9095-4488-B6A8-629B324CF3CE}" type="presParOf" srcId="{BA151A0C-05C9-4606-B6A6-3B5E0991BF98}" destId="{22E59549-355E-4C8A-BABF-D1FE93BCB09B}" srcOrd="0" destOrd="0" presId="urn:microsoft.com/office/officeart/2008/layout/HorizontalMultiLevelHierarchy"/>
    <dgm:cxn modelId="{3D2700B3-D4D6-45A7-9746-0D21FAED0550}" type="presParOf" srcId="{92BFA842-EE2E-4A89-864D-4068D9A7A5C6}" destId="{1D7DB778-C8D5-434E-A04B-C0EA83CCC7DD}" srcOrd="3" destOrd="0" presId="urn:microsoft.com/office/officeart/2008/layout/HorizontalMultiLevelHierarchy"/>
    <dgm:cxn modelId="{A056F832-C796-43C0-BD57-A7B40B2968D2}" type="presParOf" srcId="{1D7DB778-C8D5-434E-A04B-C0EA83CCC7DD}" destId="{121A9B96-9318-46FE-BD3D-9358F0060726}" srcOrd="0" destOrd="0" presId="urn:microsoft.com/office/officeart/2008/layout/HorizontalMultiLevelHierarchy"/>
    <dgm:cxn modelId="{5405C5AA-629C-4D0C-B46F-E0F0326417D0}" type="presParOf" srcId="{1D7DB778-C8D5-434E-A04B-C0EA83CCC7DD}" destId="{BF800829-A5E6-49C2-9A4B-ECF45DE10C1F}" srcOrd="1" destOrd="0" presId="urn:microsoft.com/office/officeart/2008/layout/HorizontalMultiLevelHierarchy"/>
    <dgm:cxn modelId="{143EB31C-4228-4099-AF63-2AA12D0C0E5A}" type="presParOf" srcId="{92BFA842-EE2E-4A89-864D-4068D9A7A5C6}" destId="{44433C2D-1B4D-4BF6-AF30-75E3B928581B}" srcOrd="4" destOrd="0" presId="urn:microsoft.com/office/officeart/2008/layout/HorizontalMultiLevelHierarchy"/>
    <dgm:cxn modelId="{E11A92DE-D652-43BD-AFF8-C2D4C55B76C3}" type="presParOf" srcId="{44433C2D-1B4D-4BF6-AF30-75E3B928581B}" destId="{61574F88-B591-499D-B550-4B62C2C50908}" srcOrd="0" destOrd="0" presId="urn:microsoft.com/office/officeart/2008/layout/HorizontalMultiLevelHierarchy"/>
    <dgm:cxn modelId="{34298873-D1BC-4529-B78C-B86929578FD0}" type="presParOf" srcId="{92BFA842-EE2E-4A89-864D-4068D9A7A5C6}" destId="{13CB7A53-7530-439E-B43F-0FF65C353C10}" srcOrd="5" destOrd="0" presId="urn:microsoft.com/office/officeart/2008/layout/HorizontalMultiLevelHierarchy"/>
    <dgm:cxn modelId="{67710E68-CC3E-4AC6-9E3E-C5CD5D66BE24}" type="presParOf" srcId="{13CB7A53-7530-439E-B43F-0FF65C353C10}" destId="{EF16C8C6-C4DE-44BB-AEBF-028ECA7409ED}" srcOrd="0" destOrd="0" presId="urn:microsoft.com/office/officeart/2008/layout/HorizontalMultiLevelHierarchy"/>
    <dgm:cxn modelId="{DB506BA6-F5FA-4022-83AF-0E8BDF847912}" type="presParOf" srcId="{13CB7A53-7530-439E-B43F-0FF65C353C10}" destId="{CE3AE015-4134-4A4F-ACA9-16421732F1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1B6AD-2156-498F-82F0-E7F99C962F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7A6B362-DCC2-40C6-AC10-7C32382F2735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โรงพยาบาลมีระบบบริการการรักษาที่ทันสมัย มีระบบบริการที่ทำให้ผู้รับบริการมีความสะดวก พึงพอใจ </a:t>
          </a:r>
          <a:endParaRPr lang="th-TH" dirty="0"/>
        </a:p>
      </dgm:t>
    </dgm:pt>
    <dgm:pt modelId="{0A26B2D0-BA37-46FE-B80C-04543D068113}" type="parTrans" cxnId="{439F5668-C9F6-4744-B2D3-2710A73BF47E}">
      <dgm:prSet/>
      <dgm:spPr/>
      <dgm:t>
        <a:bodyPr/>
        <a:lstStyle/>
        <a:p>
          <a:endParaRPr lang="th-TH"/>
        </a:p>
      </dgm:t>
    </dgm:pt>
    <dgm:pt modelId="{3CFD5D5B-6DE2-413C-A684-4EDD4E3FD6CA}" type="sibTrans" cxnId="{439F5668-C9F6-4744-B2D3-2710A73BF47E}">
      <dgm:prSet/>
      <dgm:spPr/>
      <dgm:t>
        <a:bodyPr/>
        <a:lstStyle/>
        <a:p>
          <a:endParaRPr lang="th-TH"/>
        </a:p>
      </dgm:t>
    </dgm:pt>
    <dgm:pt modelId="{6935DC67-CF07-4087-A58F-125DCD62C32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 เพิ่มรักษาพยาบาลด้วยเทคโนโลยีที่ทันสมัย ที่มุ่งให้การรักษาประสิทธิภาพดีขึ้น </a:t>
          </a:r>
          <a:endParaRPr lang="th-TH" b="1" dirty="0">
            <a:solidFill>
              <a:schemeClr val="tx1"/>
            </a:solidFill>
          </a:endParaRPr>
        </a:p>
      </dgm:t>
    </dgm:pt>
    <dgm:pt modelId="{59F17363-5F98-4A56-B0E9-48CEB2FE8D5A}" type="parTrans" cxnId="{E1DDEEAF-9F8C-4298-BFBA-081A66A282F2}">
      <dgm:prSet/>
      <dgm:spPr/>
      <dgm:t>
        <a:bodyPr/>
        <a:lstStyle/>
        <a:p>
          <a:endParaRPr lang="th-TH"/>
        </a:p>
      </dgm:t>
    </dgm:pt>
    <dgm:pt modelId="{9B9DF53F-15C3-417A-B288-31C8DDCABA20}" type="sibTrans" cxnId="{E1DDEEAF-9F8C-4298-BFBA-081A66A282F2}">
      <dgm:prSet/>
      <dgm:spPr/>
      <dgm:t>
        <a:bodyPr/>
        <a:lstStyle/>
        <a:p>
          <a:endParaRPr lang="th-TH"/>
        </a:p>
      </dgm:t>
    </dgm:pt>
    <dgm:pt modelId="{432F439B-1ED5-45E8-8663-1AF6D48232E9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การบริการผู้ป่วยนอก มี ความสะดวก ระยะเวลารอคอยลดลง และมีความพึงพอใจเพิ่มขึ้น</a:t>
          </a:r>
          <a:endParaRPr lang="th-TH" b="1" dirty="0">
            <a:solidFill>
              <a:schemeClr val="tx1"/>
            </a:solidFill>
          </a:endParaRPr>
        </a:p>
      </dgm:t>
    </dgm:pt>
    <dgm:pt modelId="{761AAD16-E472-4847-863C-7467C71D3C0F}" type="parTrans" cxnId="{2DC6BD4E-DE32-4CA3-A649-B596909C8904}">
      <dgm:prSet/>
      <dgm:spPr/>
      <dgm:t>
        <a:bodyPr/>
        <a:lstStyle/>
        <a:p>
          <a:endParaRPr lang="th-TH"/>
        </a:p>
      </dgm:t>
    </dgm:pt>
    <dgm:pt modelId="{9D61DEA1-8ABC-47C3-AC1E-9672672BE737}" type="sibTrans" cxnId="{2DC6BD4E-DE32-4CA3-A649-B596909C8904}">
      <dgm:prSet/>
      <dgm:spPr/>
      <dgm:t>
        <a:bodyPr/>
        <a:lstStyle/>
        <a:p>
          <a:endParaRPr lang="th-TH"/>
        </a:p>
      </dgm:t>
    </dgm:pt>
    <dgm:pt modelId="{276765FA-4F39-45BE-A31C-099631B283DB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พัฒนาระบบปฏิบัติการผู้ป่วยในเพื่อลดขั้นตอนและลดความแออัด</a:t>
          </a:r>
          <a:endParaRPr lang="th-TH" b="1" dirty="0">
            <a:solidFill>
              <a:schemeClr val="tx1"/>
            </a:solidFill>
          </a:endParaRPr>
        </a:p>
      </dgm:t>
    </dgm:pt>
    <dgm:pt modelId="{DF1C6EDB-F880-4A5C-969B-10770AF93C45}" type="parTrans" cxnId="{68F0D6B1-A092-4EF4-BBBA-4BCE170B3A50}">
      <dgm:prSet/>
      <dgm:spPr/>
      <dgm:t>
        <a:bodyPr/>
        <a:lstStyle/>
        <a:p>
          <a:endParaRPr lang="th-TH"/>
        </a:p>
      </dgm:t>
    </dgm:pt>
    <dgm:pt modelId="{677F59AF-5E3A-41B0-A1FE-C385160B539A}" type="sibTrans" cxnId="{68F0D6B1-A092-4EF4-BBBA-4BCE170B3A50}">
      <dgm:prSet/>
      <dgm:spPr/>
      <dgm:t>
        <a:bodyPr/>
        <a:lstStyle/>
        <a:p>
          <a:endParaRPr lang="th-TH"/>
        </a:p>
      </dgm:t>
    </dgm:pt>
    <dgm:pt modelId="{C640AD80-93E4-471F-BF85-87ED0FF93FC5}" type="pres">
      <dgm:prSet presAssocID="{7E51B6AD-2156-498F-82F0-E7F99C962F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5CBF80C-697A-419E-BBFC-BE3323C5BD4A}" type="pres">
      <dgm:prSet presAssocID="{17A6B362-DCC2-40C6-AC10-7C32382F2735}" presName="root1" presStyleCnt="0"/>
      <dgm:spPr/>
    </dgm:pt>
    <dgm:pt modelId="{9E1828A3-9F68-453A-9AB9-C0278739AD1C}" type="pres">
      <dgm:prSet presAssocID="{17A6B362-DCC2-40C6-AC10-7C32382F27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2BFA842-EE2E-4A89-864D-4068D9A7A5C6}" type="pres">
      <dgm:prSet presAssocID="{17A6B362-DCC2-40C6-AC10-7C32382F2735}" presName="level2hierChild" presStyleCnt="0"/>
      <dgm:spPr/>
    </dgm:pt>
    <dgm:pt modelId="{A2C55EB0-4717-49A7-B755-1F7E8C1C9E31}" type="pres">
      <dgm:prSet presAssocID="{59F17363-5F98-4A56-B0E9-48CEB2FE8D5A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9F26B00-8CB5-4814-A41D-D2ABDBC1D914}" type="pres">
      <dgm:prSet presAssocID="{59F17363-5F98-4A56-B0E9-48CEB2FE8D5A}" presName="connTx" presStyleLbl="parChTrans1D2" presStyleIdx="0" presStyleCnt="3"/>
      <dgm:spPr/>
      <dgm:t>
        <a:bodyPr/>
        <a:lstStyle/>
        <a:p>
          <a:endParaRPr lang="th-TH"/>
        </a:p>
      </dgm:t>
    </dgm:pt>
    <dgm:pt modelId="{61E48683-F2C9-44E9-91DE-913C175565A9}" type="pres">
      <dgm:prSet presAssocID="{6935DC67-CF07-4087-A58F-125DCD62C32C}" presName="root2" presStyleCnt="0"/>
      <dgm:spPr/>
    </dgm:pt>
    <dgm:pt modelId="{0506F985-3306-4419-9E1F-12E8B5EE9819}" type="pres">
      <dgm:prSet presAssocID="{6935DC67-CF07-4087-A58F-125DCD62C32C}" presName="LevelTwoTextNode" presStyleLbl="node2" presStyleIdx="0" presStyleCnt="3" custScaleX="160119" custLinFactNeighborX="660" custLinFactNeighborY="-5838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D5D31CA-18BD-48B2-8438-7F2D7F0CFD29}" type="pres">
      <dgm:prSet presAssocID="{6935DC67-CF07-4087-A58F-125DCD62C32C}" presName="level3hierChild" presStyleCnt="0"/>
      <dgm:spPr/>
    </dgm:pt>
    <dgm:pt modelId="{BA151A0C-05C9-4606-B6A6-3B5E0991BF98}" type="pres">
      <dgm:prSet presAssocID="{761AAD16-E472-4847-863C-7467C71D3C0F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22E59549-355E-4C8A-BABF-D1FE93BCB09B}" type="pres">
      <dgm:prSet presAssocID="{761AAD16-E472-4847-863C-7467C71D3C0F}" presName="connTx" presStyleLbl="parChTrans1D2" presStyleIdx="1" presStyleCnt="3"/>
      <dgm:spPr/>
      <dgm:t>
        <a:bodyPr/>
        <a:lstStyle/>
        <a:p>
          <a:endParaRPr lang="th-TH"/>
        </a:p>
      </dgm:t>
    </dgm:pt>
    <dgm:pt modelId="{1D7DB778-C8D5-434E-A04B-C0EA83CCC7DD}" type="pres">
      <dgm:prSet presAssocID="{432F439B-1ED5-45E8-8663-1AF6D48232E9}" presName="root2" presStyleCnt="0"/>
      <dgm:spPr/>
    </dgm:pt>
    <dgm:pt modelId="{121A9B96-9318-46FE-BD3D-9358F0060726}" type="pres">
      <dgm:prSet presAssocID="{432F439B-1ED5-45E8-8663-1AF6D48232E9}" presName="LevelTwoTextNode" presStyleLbl="node2" presStyleIdx="1" presStyleCnt="3" custScaleX="1599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F800829-A5E6-49C2-9A4B-ECF45DE10C1F}" type="pres">
      <dgm:prSet presAssocID="{432F439B-1ED5-45E8-8663-1AF6D48232E9}" presName="level3hierChild" presStyleCnt="0"/>
      <dgm:spPr/>
    </dgm:pt>
    <dgm:pt modelId="{44433C2D-1B4D-4BF6-AF30-75E3B928581B}" type="pres">
      <dgm:prSet presAssocID="{DF1C6EDB-F880-4A5C-969B-10770AF93C45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61574F88-B591-499D-B550-4B62C2C50908}" type="pres">
      <dgm:prSet presAssocID="{DF1C6EDB-F880-4A5C-969B-10770AF93C45}" presName="connTx" presStyleLbl="parChTrans1D2" presStyleIdx="2" presStyleCnt="3"/>
      <dgm:spPr/>
      <dgm:t>
        <a:bodyPr/>
        <a:lstStyle/>
        <a:p>
          <a:endParaRPr lang="th-TH"/>
        </a:p>
      </dgm:t>
    </dgm:pt>
    <dgm:pt modelId="{13CB7A53-7530-439E-B43F-0FF65C353C10}" type="pres">
      <dgm:prSet presAssocID="{276765FA-4F39-45BE-A31C-099631B283DB}" presName="root2" presStyleCnt="0"/>
      <dgm:spPr/>
    </dgm:pt>
    <dgm:pt modelId="{EF16C8C6-C4DE-44BB-AEBF-028ECA7409ED}" type="pres">
      <dgm:prSet presAssocID="{276765FA-4F39-45BE-A31C-099631B283DB}" presName="LevelTwoTextNode" presStyleLbl="node2" presStyleIdx="2" presStyleCnt="3" custScaleX="160119" custLinFactNeighborX="660" custLinFactNeighborY="4671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E3AE015-4134-4A4F-ACA9-16421732F1CA}" type="pres">
      <dgm:prSet presAssocID="{276765FA-4F39-45BE-A31C-099631B283DB}" presName="level3hierChild" presStyleCnt="0"/>
      <dgm:spPr/>
    </dgm:pt>
  </dgm:ptLst>
  <dgm:cxnLst>
    <dgm:cxn modelId="{2DC6BD4E-DE32-4CA3-A649-B596909C8904}" srcId="{17A6B362-DCC2-40C6-AC10-7C32382F2735}" destId="{432F439B-1ED5-45E8-8663-1AF6D48232E9}" srcOrd="1" destOrd="0" parTransId="{761AAD16-E472-4847-863C-7467C71D3C0F}" sibTransId="{9D61DEA1-8ABC-47C3-AC1E-9672672BE737}"/>
    <dgm:cxn modelId="{D49FADB5-0FCB-4950-9A16-B378A79DAD3B}" type="presOf" srcId="{17A6B362-DCC2-40C6-AC10-7C32382F2735}" destId="{9E1828A3-9F68-453A-9AB9-C0278739AD1C}" srcOrd="0" destOrd="0" presId="urn:microsoft.com/office/officeart/2008/layout/HorizontalMultiLevelHierarchy"/>
    <dgm:cxn modelId="{1A53635E-7EF7-4394-BBFD-AB2F9E6DA60D}" type="presOf" srcId="{DF1C6EDB-F880-4A5C-969B-10770AF93C45}" destId="{44433C2D-1B4D-4BF6-AF30-75E3B928581B}" srcOrd="0" destOrd="0" presId="urn:microsoft.com/office/officeart/2008/layout/HorizontalMultiLevelHierarchy"/>
    <dgm:cxn modelId="{68F0D6B1-A092-4EF4-BBBA-4BCE170B3A50}" srcId="{17A6B362-DCC2-40C6-AC10-7C32382F2735}" destId="{276765FA-4F39-45BE-A31C-099631B283DB}" srcOrd="2" destOrd="0" parTransId="{DF1C6EDB-F880-4A5C-969B-10770AF93C45}" sibTransId="{677F59AF-5E3A-41B0-A1FE-C385160B539A}"/>
    <dgm:cxn modelId="{1F5ACBFD-BEB0-402B-AEED-8EFE142C1AD9}" type="presOf" srcId="{59F17363-5F98-4A56-B0E9-48CEB2FE8D5A}" destId="{A2C55EB0-4717-49A7-B755-1F7E8C1C9E31}" srcOrd="0" destOrd="0" presId="urn:microsoft.com/office/officeart/2008/layout/HorizontalMultiLevelHierarchy"/>
    <dgm:cxn modelId="{371725DA-3EC1-46E1-BCC6-BB005C13C453}" type="presOf" srcId="{6935DC67-CF07-4087-A58F-125DCD62C32C}" destId="{0506F985-3306-4419-9E1F-12E8B5EE9819}" srcOrd="0" destOrd="0" presId="urn:microsoft.com/office/officeart/2008/layout/HorizontalMultiLevelHierarchy"/>
    <dgm:cxn modelId="{9FF409DC-9AF2-4F32-8662-842DCC772C99}" type="presOf" srcId="{761AAD16-E472-4847-863C-7467C71D3C0F}" destId="{BA151A0C-05C9-4606-B6A6-3B5E0991BF98}" srcOrd="0" destOrd="0" presId="urn:microsoft.com/office/officeart/2008/layout/HorizontalMultiLevelHierarchy"/>
    <dgm:cxn modelId="{7E370802-3A01-4DE6-B92C-B0E1B8FCDB3A}" type="presOf" srcId="{DF1C6EDB-F880-4A5C-969B-10770AF93C45}" destId="{61574F88-B591-499D-B550-4B62C2C50908}" srcOrd="1" destOrd="0" presId="urn:microsoft.com/office/officeart/2008/layout/HorizontalMultiLevelHierarchy"/>
    <dgm:cxn modelId="{3F647F38-E5BC-4C81-B918-3B38142BD9CC}" type="presOf" srcId="{7E51B6AD-2156-498F-82F0-E7F99C962F20}" destId="{C640AD80-93E4-471F-BF85-87ED0FF93FC5}" srcOrd="0" destOrd="0" presId="urn:microsoft.com/office/officeart/2008/layout/HorizontalMultiLevelHierarchy"/>
    <dgm:cxn modelId="{439F5668-C9F6-4744-B2D3-2710A73BF47E}" srcId="{7E51B6AD-2156-498F-82F0-E7F99C962F20}" destId="{17A6B362-DCC2-40C6-AC10-7C32382F2735}" srcOrd="0" destOrd="0" parTransId="{0A26B2D0-BA37-46FE-B80C-04543D068113}" sibTransId="{3CFD5D5B-6DE2-413C-A684-4EDD4E3FD6CA}"/>
    <dgm:cxn modelId="{E1DDEEAF-9F8C-4298-BFBA-081A66A282F2}" srcId="{17A6B362-DCC2-40C6-AC10-7C32382F2735}" destId="{6935DC67-CF07-4087-A58F-125DCD62C32C}" srcOrd="0" destOrd="0" parTransId="{59F17363-5F98-4A56-B0E9-48CEB2FE8D5A}" sibTransId="{9B9DF53F-15C3-417A-B288-31C8DDCABA20}"/>
    <dgm:cxn modelId="{43153E63-E74C-4FB8-9CFB-BA8B94266BB2}" type="presOf" srcId="{59F17363-5F98-4A56-B0E9-48CEB2FE8D5A}" destId="{F9F26B00-8CB5-4814-A41D-D2ABDBC1D914}" srcOrd="1" destOrd="0" presId="urn:microsoft.com/office/officeart/2008/layout/HorizontalMultiLevelHierarchy"/>
    <dgm:cxn modelId="{205E6762-B668-45A9-85EB-6D2796AA2F02}" type="presOf" srcId="{432F439B-1ED5-45E8-8663-1AF6D48232E9}" destId="{121A9B96-9318-46FE-BD3D-9358F0060726}" srcOrd="0" destOrd="0" presId="urn:microsoft.com/office/officeart/2008/layout/HorizontalMultiLevelHierarchy"/>
    <dgm:cxn modelId="{14BD6122-8446-48B0-B0F0-33837DC53681}" type="presOf" srcId="{761AAD16-E472-4847-863C-7467C71D3C0F}" destId="{22E59549-355E-4C8A-BABF-D1FE93BCB09B}" srcOrd="1" destOrd="0" presId="urn:microsoft.com/office/officeart/2008/layout/HorizontalMultiLevelHierarchy"/>
    <dgm:cxn modelId="{2A0F8C86-BCA2-4EBB-AF80-79725BF01525}" type="presOf" srcId="{276765FA-4F39-45BE-A31C-099631B283DB}" destId="{EF16C8C6-C4DE-44BB-AEBF-028ECA7409ED}" srcOrd="0" destOrd="0" presId="urn:microsoft.com/office/officeart/2008/layout/HorizontalMultiLevelHierarchy"/>
    <dgm:cxn modelId="{E385F139-A36E-48D7-A9B6-38392DB98D5E}" type="presParOf" srcId="{C640AD80-93E4-471F-BF85-87ED0FF93FC5}" destId="{35CBF80C-697A-419E-BBFC-BE3323C5BD4A}" srcOrd="0" destOrd="0" presId="urn:microsoft.com/office/officeart/2008/layout/HorizontalMultiLevelHierarchy"/>
    <dgm:cxn modelId="{8EBEB75B-A1D2-4608-A678-A0CF3211AF84}" type="presParOf" srcId="{35CBF80C-697A-419E-BBFC-BE3323C5BD4A}" destId="{9E1828A3-9F68-453A-9AB9-C0278739AD1C}" srcOrd="0" destOrd="0" presId="urn:microsoft.com/office/officeart/2008/layout/HorizontalMultiLevelHierarchy"/>
    <dgm:cxn modelId="{F63FD222-19F3-4EF8-8A76-4B86CCB6326A}" type="presParOf" srcId="{35CBF80C-697A-419E-BBFC-BE3323C5BD4A}" destId="{92BFA842-EE2E-4A89-864D-4068D9A7A5C6}" srcOrd="1" destOrd="0" presId="urn:microsoft.com/office/officeart/2008/layout/HorizontalMultiLevelHierarchy"/>
    <dgm:cxn modelId="{3192DE5C-C7DA-4C27-8F66-892D58A64220}" type="presParOf" srcId="{92BFA842-EE2E-4A89-864D-4068D9A7A5C6}" destId="{A2C55EB0-4717-49A7-B755-1F7E8C1C9E31}" srcOrd="0" destOrd="0" presId="urn:microsoft.com/office/officeart/2008/layout/HorizontalMultiLevelHierarchy"/>
    <dgm:cxn modelId="{99133B7B-E0AE-4980-A35C-CE2AB287D555}" type="presParOf" srcId="{A2C55EB0-4717-49A7-B755-1F7E8C1C9E31}" destId="{F9F26B00-8CB5-4814-A41D-D2ABDBC1D914}" srcOrd="0" destOrd="0" presId="urn:microsoft.com/office/officeart/2008/layout/HorizontalMultiLevelHierarchy"/>
    <dgm:cxn modelId="{58B2B6D1-9650-4877-8FB3-FF7E2AF746D0}" type="presParOf" srcId="{92BFA842-EE2E-4A89-864D-4068D9A7A5C6}" destId="{61E48683-F2C9-44E9-91DE-913C175565A9}" srcOrd="1" destOrd="0" presId="urn:microsoft.com/office/officeart/2008/layout/HorizontalMultiLevelHierarchy"/>
    <dgm:cxn modelId="{F7A89A0E-0CC3-4D6F-B25C-C33783228B43}" type="presParOf" srcId="{61E48683-F2C9-44E9-91DE-913C175565A9}" destId="{0506F985-3306-4419-9E1F-12E8B5EE9819}" srcOrd="0" destOrd="0" presId="urn:microsoft.com/office/officeart/2008/layout/HorizontalMultiLevelHierarchy"/>
    <dgm:cxn modelId="{96E4A605-0CFB-4876-AF4C-CB192618A491}" type="presParOf" srcId="{61E48683-F2C9-44E9-91DE-913C175565A9}" destId="{8D5D31CA-18BD-48B2-8438-7F2D7F0CFD29}" srcOrd="1" destOrd="0" presId="urn:microsoft.com/office/officeart/2008/layout/HorizontalMultiLevelHierarchy"/>
    <dgm:cxn modelId="{1FED26C8-791E-4103-9C3A-A73F884FE92B}" type="presParOf" srcId="{92BFA842-EE2E-4A89-864D-4068D9A7A5C6}" destId="{BA151A0C-05C9-4606-B6A6-3B5E0991BF98}" srcOrd="2" destOrd="0" presId="urn:microsoft.com/office/officeart/2008/layout/HorizontalMultiLevelHierarchy"/>
    <dgm:cxn modelId="{4BC2A9FD-AE5F-4DE2-82C3-DA69CB440FD9}" type="presParOf" srcId="{BA151A0C-05C9-4606-B6A6-3B5E0991BF98}" destId="{22E59549-355E-4C8A-BABF-D1FE93BCB09B}" srcOrd="0" destOrd="0" presId="urn:microsoft.com/office/officeart/2008/layout/HorizontalMultiLevelHierarchy"/>
    <dgm:cxn modelId="{AE029800-715E-4699-B68E-52C55555B5FE}" type="presParOf" srcId="{92BFA842-EE2E-4A89-864D-4068D9A7A5C6}" destId="{1D7DB778-C8D5-434E-A04B-C0EA83CCC7DD}" srcOrd="3" destOrd="0" presId="urn:microsoft.com/office/officeart/2008/layout/HorizontalMultiLevelHierarchy"/>
    <dgm:cxn modelId="{1B177DFF-F7E1-45F0-91EA-4ACEC5A4D87C}" type="presParOf" srcId="{1D7DB778-C8D5-434E-A04B-C0EA83CCC7DD}" destId="{121A9B96-9318-46FE-BD3D-9358F0060726}" srcOrd="0" destOrd="0" presId="urn:microsoft.com/office/officeart/2008/layout/HorizontalMultiLevelHierarchy"/>
    <dgm:cxn modelId="{1990B66F-28D1-4A2A-AE69-D6C64C78DDEA}" type="presParOf" srcId="{1D7DB778-C8D5-434E-A04B-C0EA83CCC7DD}" destId="{BF800829-A5E6-49C2-9A4B-ECF45DE10C1F}" srcOrd="1" destOrd="0" presId="urn:microsoft.com/office/officeart/2008/layout/HorizontalMultiLevelHierarchy"/>
    <dgm:cxn modelId="{5FACB709-4FDC-4D4C-AD15-C73576B5566C}" type="presParOf" srcId="{92BFA842-EE2E-4A89-864D-4068D9A7A5C6}" destId="{44433C2D-1B4D-4BF6-AF30-75E3B928581B}" srcOrd="4" destOrd="0" presId="urn:microsoft.com/office/officeart/2008/layout/HorizontalMultiLevelHierarchy"/>
    <dgm:cxn modelId="{D75AFB6A-4BAF-4641-8BB2-3A2E894EC683}" type="presParOf" srcId="{44433C2D-1B4D-4BF6-AF30-75E3B928581B}" destId="{61574F88-B591-499D-B550-4B62C2C50908}" srcOrd="0" destOrd="0" presId="urn:microsoft.com/office/officeart/2008/layout/HorizontalMultiLevelHierarchy"/>
    <dgm:cxn modelId="{D9DFFA75-3170-46DE-9811-5CC8DBA5C573}" type="presParOf" srcId="{92BFA842-EE2E-4A89-864D-4068D9A7A5C6}" destId="{13CB7A53-7530-439E-B43F-0FF65C353C10}" srcOrd="5" destOrd="0" presId="urn:microsoft.com/office/officeart/2008/layout/HorizontalMultiLevelHierarchy"/>
    <dgm:cxn modelId="{E81EAEBA-0060-46BA-A742-677B5B94BAB9}" type="presParOf" srcId="{13CB7A53-7530-439E-B43F-0FF65C353C10}" destId="{EF16C8C6-C4DE-44BB-AEBF-028ECA7409ED}" srcOrd="0" destOrd="0" presId="urn:microsoft.com/office/officeart/2008/layout/HorizontalMultiLevelHierarchy"/>
    <dgm:cxn modelId="{29251F74-038F-47BC-AB1B-39AE8CB9FD7F}" type="presParOf" srcId="{13CB7A53-7530-439E-B43F-0FF65C353C10}" destId="{CE3AE015-4134-4A4F-ACA9-16421732F1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1B6AD-2156-498F-82F0-E7F99C962F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7A6B362-DCC2-40C6-AC10-7C32382F2735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โรงพยาบาลมีระบบบริการการรักษาที่ทันสมัย มีระบบบริการที่ทำให้ผู้รับบริการมีความสะดวก พึงพอใจ </a:t>
          </a:r>
          <a:endParaRPr lang="th-TH" dirty="0"/>
        </a:p>
      </dgm:t>
    </dgm:pt>
    <dgm:pt modelId="{0A26B2D0-BA37-46FE-B80C-04543D068113}" type="parTrans" cxnId="{439F5668-C9F6-4744-B2D3-2710A73BF47E}">
      <dgm:prSet/>
      <dgm:spPr/>
      <dgm:t>
        <a:bodyPr/>
        <a:lstStyle/>
        <a:p>
          <a:endParaRPr lang="th-TH"/>
        </a:p>
      </dgm:t>
    </dgm:pt>
    <dgm:pt modelId="{3CFD5D5B-6DE2-413C-A684-4EDD4E3FD6CA}" type="sibTrans" cxnId="{439F5668-C9F6-4744-B2D3-2710A73BF47E}">
      <dgm:prSet/>
      <dgm:spPr/>
      <dgm:t>
        <a:bodyPr/>
        <a:lstStyle/>
        <a:p>
          <a:endParaRPr lang="th-TH"/>
        </a:p>
      </dgm:t>
    </dgm:pt>
    <dgm:pt modelId="{6935DC67-CF07-4087-A58F-125DCD62C32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 เพิ่มรักษาพยาบาลด้วยเทคโนโลยีที่ทันสมัย ที่มุ่งให้การรักษาประสิทธิภาพดีขึ้น </a:t>
          </a:r>
          <a:endParaRPr lang="th-TH" b="1" dirty="0">
            <a:solidFill>
              <a:schemeClr val="tx1"/>
            </a:solidFill>
          </a:endParaRPr>
        </a:p>
      </dgm:t>
    </dgm:pt>
    <dgm:pt modelId="{59F17363-5F98-4A56-B0E9-48CEB2FE8D5A}" type="parTrans" cxnId="{E1DDEEAF-9F8C-4298-BFBA-081A66A282F2}">
      <dgm:prSet/>
      <dgm:spPr/>
      <dgm:t>
        <a:bodyPr/>
        <a:lstStyle/>
        <a:p>
          <a:endParaRPr lang="th-TH"/>
        </a:p>
      </dgm:t>
    </dgm:pt>
    <dgm:pt modelId="{9B9DF53F-15C3-417A-B288-31C8DDCABA20}" type="sibTrans" cxnId="{E1DDEEAF-9F8C-4298-BFBA-081A66A282F2}">
      <dgm:prSet/>
      <dgm:spPr/>
      <dgm:t>
        <a:bodyPr/>
        <a:lstStyle/>
        <a:p>
          <a:endParaRPr lang="th-TH"/>
        </a:p>
      </dgm:t>
    </dgm:pt>
    <dgm:pt modelId="{432F439B-1ED5-45E8-8663-1AF6D48232E9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การบริการผู้ป่วยนอก มี ความสะดวก ระยะเวลารอคอยลดลง และมีความพึงพอใจเพิ่มขึ้น</a:t>
          </a:r>
          <a:endParaRPr lang="th-TH" b="1" dirty="0">
            <a:solidFill>
              <a:schemeClr val="tx1"/>
            </a:solidFill>
          </a:endParaRPr>
        </a:p>
      </dgm:t>
    </dgm:pt>
    <dgm:pt modelId="{761AAD16-E472-4847-863C-7467C71D3C0F}" type="parTrans" cxnId="{2DC6BD4E-DE32-4CA3-A649-B596909C8904}">
      <dgm:prSet/>
      <dgm:spPr/>
      <dgm:t>
        <a:bodyPr/>
        <a:lstStyle/>
        <a:p>
          <a:endParaRPr lang="th-TH"/>
        </a:p>
      </dgm:t>
    </dgm:pt>
    <dgm:pt modelId="{9D61DEA1-8ABC-47C3-AC1E-9672672BE737}" type="sibTrans" cxnId="{2DC6BD4E-DE32-4CA3-A649-B596909C8904}">
      <dgm:prSet/>
      <dgm:spPr/>
      <dgm:t>
        <a:bodyPr/>
        <a:lstStyle/>
        <a:p>
          <a:endParaRPr lang="th-TH"/>
        </a:p>
      </dgm:t>
    </dgm:pt>
    <dgm:pt modelId="{276765FA-4F39-45BE-A31C-099631B283DB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พัฒนาระบบปฏิบัติการผู้ป่วยในเพื่อลดขั้นตอนและลดความแออัด</a:t>
          </a:r>
          <a:endParaRPr lang="th-TH" b="1" dirty="0">
            <a:solidFill>
              <a:schemeClr val="tx1"/>
            </a:solidFill>
          </a:endParaRPr>
        </a:p>
      </dgm:t>
    </dgm:pt>
    <dgm:pt modelId="{DF1C6EDB-F880-4A5C-969B-10770AF93C45}" type="parTrans" cxnId="{68F0D6B1-A092-4EF4-BBBA-4BCE170B3A50}">
      <dgm:prSet/>
      <dgm:spPr/>
      <dgm:t>
        <a:bodyPr/>
        <a:lstStyle/>
        <a:p>
          <a:endParaRPr lang="th-TH"/>
        </a:p>
      </dgm:t>
    </dgm:pt>
    <dgm:pt modelId="{677F59AF-5E3A-41B0-A1FE-C385160B539A}" type="sibTrans" cxnId="{68F0D6B1-A092-4EF4-BBBA-4BCE170B3A50}">
      <dgm:prSet/>
      <dgm:spPr/>
      <dgm:t>
        <a:bodyPr/>
        <a:lstStyle/>
        <a:p>
          <a:endParaRPr lang="th-TH"/>
        </a:p>
      </dgm:t>
    </dgm:pt>
    <dgm:pt modelId="{C640AD80-93E4-471F-BF85-87ED0FF93FC5}" type="pres">
      <dgm:prSet presAssocID="{7E51B6AD-2156-498F-82F0-E7F99C962F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5CBF80C-697A-419E-BBFC-BE3323C5BD4A}" type="pres">
      <dgm:prSet presAssocID="{17A6B362-DCC2-40C6-AC10-7C32382F2735}" presName="root1" presStyleCnt="0"/>
      <dgm:spPr/>
    </dgm:pt>
    <dgm:pt modelId="{9E1828A3-9F68-453A-9AB9-C0278739AD1C}" type="pres">
      <dgm:prSet presAssocID="{17A6B362-DCC2-40C6-AC10-7C32382F2735}" presName="LevelOneTextNode" presStyleLbl="node0" presStyleIdx="0" presStyleCnt="1" custLinFactNeighborX="10845" custLinFactNeighborY="-4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2BFA842-EE2E-4A89-864D-4068D9A7A5C6}" type="pres">
      <dgm:prSet presAssocID="{17A6B362-DCC2-40C6-AC10-7C32382F2735}" presName="level2hierChild" presStyleCnt="0"/>
      <dgm:spPr/>
    </dgm:pt>
    <dgm:pt modelId="{A2C55EB0-4717-49A7-B755-1F7E8C1C9E31}" type="pres">
      <dgm:prSet presAssocID="{59F17363-5F98-4A56-B0E9-48CEB2FE8D5A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9F26B00-8CB5-4814-A41D-D2ABDBC1D914}" type="pres">
      <dgm:prSet presAssocID="{59F17363-5F98-4A56-B0E9-48CEB2FE8D5A}" presName="connTx" presStyleLbl="parChTrans1D2" presStyleIdx="0" presStyleCnt="3"/>
      <dgm:spPr/>
      <dgm:t>
        <a:bodyPr/>
        <a:lstStyle/>
        <a:p>
          <a:endParaRPr lang="th-TH"/>
        </a:p>
      </dgm:t>
    </dgm:pt>
    <dgm:pt modelId="{61E48683-F2C9-44E9-91DE-913C175565A9}" type="pres">
      <dgm:prSet presAssocID="{6935DC67-CF07-4087-A58F-125DCD62C32C}" presName="root2" presStyleCnt="0"/>
      <dgm:spPr/>
    </dgm:pt>
    <dgm:pt modelId="{0506F985-3306-4419-9E1F-12E8B5EE9819}" type="pres">
      <dgm:prSet presAssocID="{6935DC67-CF07-4087-A58F-125DCD62C32C}" presName="LevelTwoTextNode" presStyleLbl="node2" presStyleIdx="0" presStyleCnt="3" custScaleX="160119" custLinFactY="-65612" custLinFactNeighborX="635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D5D31CA-18BD-48B2-8438-7F2D7F0CFD29}" type="pres">
      <dgm:prSet presAssocID="{6935DC67-CF07-4087-A58F-125DCD62C32C}" presName="level3hierChild" presStyleCnt="0"/>
      <dgm:spPr/>
    </dgm:pt>
    <dgm:pt modelId="{BA151A0C-05C9-4606-B6A6-3B5E0991BF98}" type="pres">
      <dgm:prSet presAssocID="{761AAD16-E472-4847-863C-7467C71D3C0F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22E59549-355E-4C8A-BABF-D1FE93BCB09B}" type="pres">
      <dgm:prSet presAssocID="{761AAD16-E472-4847-863C-7467C71D3C0F}" presName="connTx" presStyleLbl="parChTrans1D2" presStyleIdx="1" presStyleCnt="3"/>
      <dgm:spPr/>
      <dgm:t>
        <a:bodyPr/>
        <a:lstStyle/>
        <a:p>
          <a:endParaRPr lang="th-TH"/>
        </a:p>
      </dgm:t>
    </dgm:pt>
    <dgm:pt modelId="{1D7DB778-C8D5-434E-A04B-C0EA83CCC7DD}" type="pres">
      <dgm:prSet presAssocID="{432F439B-1ED5-45E8-8663-1AF6D48232E9}" presName="root2" presStyleCnt="0"/>
      <dgm:spPr/>
    </dgm:pt>
    <dgm:pt modelId="{121A9B96-9318-46FE-BD3D-9358F0060726}" type="pres">
      <dgm:prSet presAssocID="{432F439B-1ED5-45E8-8663-1AF6D48232E9}" presName="LevelTwoTextNode" presStyleLbl="node2" presStyleIdx="1" presStyleCnt="3" custScaleX="1599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F800829-A5E6-49C2-9A4B-ECF45DE10C1F}" type="pres">
      <dgm:prSet presAssocID="{432F439B-1ED5-45E8-8663-1AF6D48232E9}" presName="level3hierChild" presStyleCnt="0"/>
      <dgm:spPr/>
    </dgm:pt>
    <dgm:pt modelId="{44433C2D-1B4D-4BF6-AF30-75E3B928581B}" type="pres">
      <dgm:prSet presAssocID="{DF1C6EDB-F880-4A5C-969B-10770AF93C45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61574F88-B591-499D-B550-4B62C2C50908}" type="pres">
      <dgm:prSet presAssocID="{DF1C6EDB-F880-4A5C-969B-10770AF93C45}" presName="connTx" presStyleLbl="parChTrans1D2" presStyleIdx="2" presStyleCnt="3"/>
      <dgm:spPr/>
      <dgm:t>
        <a:bodyPr/>
        <a:lstStyle/>
        <a:p>
          <a:endParaRPr lang="th-TH"/>
        </a:p>
      </dgm:t>
    </dgm:pt>
    <dgm:pt modelId="{13CB7A53-7530-439E-B43F-0FF65C353C10}" type="pres">
      <dgm:prSet presAssocID="{276765FA-4F39-45BE-A31C-099631B283DB}" presName="root2" presStyleCnt="0"/>
      <dgm:spPr/>
    </dgm:pt>
    <dgm:pt modelId="{EF16C8C6-C4DE-44BB-AEBF-028ECA7409ED}" type="pres">
      <dgm:prSet presAssocID="{276765FA-4F39-45BE-A31C-099631B283DB}" presName="LevelTwoTextNode" presStyleLbl="node2" presStyleIdx="2" presStyleCnt="3" custScaleX="160119" custLinFactY="47138" custLinFactNeighborX="3646" custLinFactNeighborY="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E3AE015-4134-4A4F-ACA9-16421732F1CA}" type="pres">
      <dgm:prSet presAssocID="{276765FA-4F39-45BE-A31C-099631B283DB}" presName="level3hierChild" presStyleCnt="0"/>
      <dgm:spPr/>
    </dgm:pt>
  </dgm:ptLst>
  <dgm:cxnLst>
    <dgm:cxn modelId="{D8D8D17B-38C9-4ACC-BF77-0296AD516BBE}" type="presOf" srcId="{DF1C6EDB-F880-4A5C-969B-10770AF93C45}" destId="{61574F88-B591-499D-B550-4B62C2C50908}" srcOrd="1" destOrd="0" presId="urn:microsoft.com/office/officeart/2008/layout/HorizontalMultiLevelHierarchy"/>
    <dgm:cxn modelId="{248B63E9-C930-4DE7-A8F2-DF909E619686}" type="presOf" srcId="{7E51B6AD-2156-498F-82F0-E7F99C962F20}" destId="{C640AD80-93E4-471F-BF85-87ED0FF93FC5}" srcOrd="0" destOrd="0" presId="urn:microsoft.com/office/officeart/2008/layout/HorizontalMultiLevelHierarchy"/>
    <dgm:cxn modelId="{2DC6BD4E-DE32-4CA3-A649-B596909C8904}" srcId="{17A6B362-DCC2-40C6-AC10-7C32382F2735}" destId="{432F439B-1ED5-45E8-8663-1AF6D48232E9}" srcOrd="1" destOrd="0" parTransId="{761AAD16-E472-4847-863C-7467C71D3C0F}" sibTransId="{9D61DEA1-8ABC-47C3-AC1E-9672672BE737}"/>
    <dgm:cxn modelId="{68F0D6B1-A092-4EF4-BBBA-4BCE170B3A50}" srcId="{17A6B362-DCC2-40C6-AC10-7C32382F2735}" destId="{276765FA-4F39-45BE-A31C-099631B283DB}" srcOrd="2" destOrd="0" parTransId="{DF1C6EDB-F880-4A5C-969B-10770AF93C45}" sibTransId="{677F59AF-5E3A-41B0-A1FE-C385160B539A}"/>
    <dgm:cxn modelId="{8C667A68-9900-4648-ADB4-66021D0F33BE}" type="presOf" srcId="{59F17363-5F98-4A56-B0E9-48CEB2FE8D5A}" destId="{F9F26B00-8CB5-4814-A41D-D2ABDBC1D914}" srcOrd="1" destOrd="0" presId="urn:microsoft.com/office/officeart/2008/layout/HorizontalMultiLevelHierarchy"/>
    <dgm:cxn modelId="{3A008609-DC0D-49BD-999D-134CD2EEB15D}" type="presOf" srcId="{276765FA-4F39-45BE-A31C-099631B283DB}" destId="{EF16C8C6-C4DE-44BB-AEBF-028ECA7409ED}" srcOrd="0" destOrd="0" presId="urn:microsoft.com/office/officeart/2008/layout/HorizontalMultiLevelHierarchy"/>
    <dgm:cxn modelId="{8DC289D9-1D38-44DD-96CA-A45682851E00}" type="presOf" srcId="{6935DC67-CF07-4087-A58F-125DCD62C32C}" destId="{0506F985-3306-4419-9E1F-12E8B5EE9819}" srcOrd="0" destOrd="0" presId="urn:microsoft.com/office/officeart/2008/layout/HorizontalMultiLevelHierarchy"/>
    <dgm:cxn modelId="{547E7BDE-84B0-4E1C-BEC9-257CC4955F5B}" type="presOf" srcId="{DF1C6EDB-F880-4A5C-969B-10770AF93C45}" destId="{44433C2D-1B4D-4BF6-AF30-75E3B928581B}" srcOrd="0" destOrd="0" presId="urn:microsoft.com/office/officeart/2008/layout/HorizontalMultiLevelHierarchy"/>
    <dgm:cxn modelId="{0EFF767D-7CAC-4D91-9704-30B354983F0F}" type="presOf" srcId="{432F439B-1ED5-45E8-8663-1AF6D48232E9}" destId="{121A9B96-9318-46FE-BD3D-9358F0060726}" srcOrd="0" destOrd="0" presId="urn:microsoft.com/office/officeart/2008/layout/HorizontalMultiLevelHierarchy"/>
    <dgm:cxn modelId="{FB021C94-7DD8-42CC-B534-DEC47409554E}" type="presOf" srcId="{59F17363-5F98-4A56-B0E9-48CEB2FE8D5A}" destId="{A2C55EB0-4717-49A7-B755-1F7E8C1C9E31}" srcOrd="0" destOrd="0" presId="urn:microsoft.com/office/officeart/2008/layout/HorizontalMultiLevelHierarchy"/>
    <dgm:cxn modelId="{7D82EAF5-FB98-4EFE-AEF8-25906A7D7494}" type="presOf" srcId="{761AAD16-E472-4847-863C-7467C71D3C0F}" destId="{22E59549-355E-4C8A-BABF-D1FE93BCB09B}" srcOrd="1" destOrd="0" presId="urn:microsoft.com/office/officeart/2008/layout/HorizontalMultiLevelHierarchy"/>
    <dgm:cxn modelId="{E1DDEEAF-9F8C-4298-BFBA-081A66A282F2}" srcId="{17A6B362-DCC2-40C6-AC10-7C32382F2735}" destId="{6935DC67-CF07-4087-A58F-125DCD62C32C}" srcOrd="0" destOrd="0" parTransId="{59F17363-5F98-4A56-B0E9-48CEB2FE8D5A}" sibTransId="{9B9DF53F-15C3-417A-B288-31C8DDCABA20}"/>
    <dgm:cxn modelId="{439F5668-C9F6-4744-B2D3-2710A73BF47E}" srcId="{7E51B6AD-2156-498F-82F0-E7F99C962F20}" destId="{17A6B362-DCC2-40C6-AC10-7C32382F2735}" srcOrd="0" destOrd="0" parTransId="{0A26B2D0-BA37-46FE-B80C-04543D068113}" sibTransId="{3CFD5D5B-6DE2-413C-A684-4EDD4E3FD6CA}"/>
    <dgm:cxn modelId="{E7E42D70-6814-448F-8392-8E9290348264}" type="presOf" srcId="{17A6B362-DCC2-40C6-AC10-7C32382F2735}" destId="{9E1828A3-9F68-453A-9AB9-C0278739AD1C}" srcOrd="0" destOrd="0" presId="urn:microsoft.com/office/officeart/2008/layout/HorizontalMultiLevelHierarchy"/>
    <dgm:cxn modelId="{CF27E3BA-5DE4-4126-AB14-FE2EB3CB787F}" type="presOf" srcId="{761AAD16-E472-4847-863C-7467C71D3C0F}" destId="{BA151A0C-05C9-4606-B6A6-3B5E0991BF98}" srcOrd="0" destOrd="0" presId="urn:microsoft.com/office/officeart/2008/layout/HorizontalMultiLevelHierarchy"/>
    <dgm:cxn modelId="{710EC312-9222-4846-8F0F-5BFDBED5F737}" type="presParOf" srcId="{C640AD80-93E4-471F-BF85-87ED0FF93FC5}" destId="{35CBF80C-697A-419E-BBFC-BE3323C5BD4A}" srcOrd="0" destOrd="0" presId="urn:microsoft.com/office/officeart/2008/layout/HorizontalMultiLevelHierarchy"/>
    <dgm:cxn modelId="{1946FB39-6980-4B7C-95CE-7FEBB146D855}" type="presParOf" srcId="{35CBF80C-697A-419E-BBFC-BE3323C5BD4A}" destId="{9E1828A3-9F68-453A-9AB9-C0278739AD1C}" srcOrd="0" destOrd="0" presId="urn:microsoft.com/office/officeart/2008/layout/HorizontalMultiLevelHierarchy"/>
    <dgm:cxn modelId="{811EC7E3-496E-4EE6-9835-779A27C13E96}" type="presParOf" srcId="{35CBF80C-697A-419E-BBFC-BE3323C5BD4A}" destId="{92BFA842-EE2E-4A89-864D-4068D9A7A5C6}" srcOrd="1" destOrd="0" presId="urn:microsoft.com/office/officeart/2008/layout/HorizontalMultiLevelHierarchy"/>
    <dgm:cxn modelId="{591E77AD-AAE9-4F94-B5E5-9A5C3DED44B2}" type="presParOf" srcId="{92BFA842-EE2E-4A89-864D-4068D9A7A5C6}" destId="{A2C55EB0-4717-49A7-B755-1F7E8C1C9E31}" srcOrd="0" destOrd="0" presId="urn:microsoft.com/office/officeart/2008/layout/HorizontalMultiLevelHierarchy"/>
    <dgm:cxn modelId="{F11238D6-C4A5-4560-B6E9-C1DD3B6B1D08}" type="presParOf" srcId="{A2C55EB0-4717-49A7-B755-1F7E8C1C9E31}" destId="{F9F26B00-8CB5-4814-A41D-D2ABDBC1D914}" srcOrd="0" destOrd="0" presId="urn:microsoft.com/office/officeart/2008/layout/HorizontalMultiLevelHierarchy"/>
    <dgm:cxn modelId="{4CC747D6-2F6D-4A3F-B02E-FCF7A26E72DB}" type="presParOf" srcId="{92BFA842-EE2E-4A89-864D-4068D9A7A5C6}" destId="{61E48683-F2C9-44E9-91DE-913C175565A9}" srcOrd="1" destOrd="0" presId="urn:microsoft.com/office/officeart/2008/layout/HorizontalMultiLevelHierarchy"/>
    <dgm:cxn modelId="{08FA5991-B6C2-48F4-8F85-0086FA61E0E8}" type="presParOf" srcId="{61E48683-F2C9-44E9-91DE-913C175565A9}" destId="{0506F985-3306-4419-9E1F-12E8B5EE9819}" srcOrd="0" destOrd="0" presId="urn:microsoft.com/office/officeart/2008/layout/HorizontalMultiLevelHierarchy"/>
    <dgm:cxn modelId="{96B1252C-10A8-48D7-8B33-E9DFF08397B6}" type="presParOf" srcId="{61E48683-F2C9-44E9-91DE-913C175565A9}" destId="{8D5D31CA-18BD-48B2-8438-7F2D7F0CFD29}" srcOrd="1" destOrd="0" presId="urn:microsoft.com/office/officeart/2008/layout/HorizontalMultiLevelHierarchy"/>
    <dgm:cxn modelId="{E4B9383D-6E13-4EE5-BF3D-DEC37CC5C8DD}" type="presParOf" srcId="{92BFA842-EE2E-4A89-864D-4068D9A7A5C6}" destId="{BA151A0C-05C9-4606-B6A6-3B5E0991BF98}" srcOrd="2" destOrd="0" presId="urn:microsoft.com/office/officeart/2008/layout/HorizontalMultiLevelHierarchy"/>
    <dgm:cxn modelId="{70FC5386-4FC3-417E-AB76-FD5E0DDEEBDF}" type="presParOf" srcId="{BA151A0C-05C9-4606-B6A6-3B5E0991BF98}" destId="{22E59549-355E-4C8A-BABF-D1FE93BCB09B}" srcOrd="0" destOrd="0" presId="urn:microsoft.com/office/officeart/2008/layout/HorizontalMultiLevelHierarchy"/>
    <dgm:cxn modelId="{52C8B261-A2D5-4B62-B8B2-AFD3AFC12E43}" type="presParOf" srcId="{92BFA842-EE2E-4A89-864D-4068D9A7A5C6}" destId="{1D7DB778-C8D5-434E-A04B-C0EA83CCC7DD}" srcOrd="3" destOrd="0" presId="urn:microsoft.com/office/officeart/2008/layout/HorizontalMultiLevelHierarchy"/>
    <dgm:cxn modelId="{60822FD2-7E4C-4C5A-8ED2-F0B633935F87}" type="presParOf" srcId="{1D7DB778-C8D5-434E-A04B-C0EA83CCC7DD}" destId="{121A9B96-9318-46FE-BD3D-9358F0060726}" srcOrd="0" destOrd="0" presId="urn:microsoft.com/office/officeart/2008/layout/HorizontalMultiLevelHierarchy"/>
    <dgm:cxn modelId="{7411227D-A5D4-48DD-A800-C9FAFB04D7DC}" type="presParOf" srcId="{1D7DB778-C8D5-434E-A04B-C0EA83CCC7DD}" destId="{BF800829-A5E6-49C2-9A4B-ECF45DE10C1F}" srcOrd="1" destOrd="0" presId="urn:microsoft.com/office/officeart/2008/layout/HorizontalMultiLevelHierarchy"/>
    <dgm:cxn modelId="{ED4D0109-8E6C-47FF-84E1-BF7A092FAF5B}" type="presParOf" srcId="{92BFA842-EE2E-4A89-864D-4068D9A7A5C6}" destId="{44433C2D-1B4D-4BF6-AF30-75E3B928581B}" srcOrd="4" destOrd="0" presId="urn:microsoft.com/office/officeart/2008/layout/HorizontalMultiLevelHierarchy"/>
    <dgm:cxn modelId="{401F8DA2-3F7A-4743-9433-471E79AC6B11}" type="presParOf" srcId="{44433C2D-1B4D-4BF6-AF30-75E3B928581B}" destId="{61574F88-B591-499D-B550-4B62C2C50908}" srcOrd="0" destOrd="0" presId="urn:microsoft.com/office/officeart/2008/layout/HorizontalMultiLevelHierarchy"/>
    <dgm:cxn modelId="{2D90AB53-68DE-46F8-A279-4A0D2807EE07}" type="presParOf" srcId="{92BFA842-EE2E-4A89-864D-4068D9A7A5C6}" destId="{13CB7A53-7530-439E-B43F-0FF65C353C10}" srcOrd="5" destOrd="0" presId="urn:microsoft.com/office/officeart/2008/layout/HorizontalMultiLevelHierarchy"/>
    <dgm:cxn modelId="{F6E6D714-F0B4-4D46-81D5-680C89B79E17}" type="presParOf" srcId="{13CB7A53-7530-439E-B43F-0FF65C353C10}" destId="{EF16C8C6-C4DE-44BB-AEBF-028ECA7409ED}" srcOrd="0" destOrd="0" presId="urn:microsoft.com/office/officeart/2008/layout/HorizontalMultiLevelHierarchy"/>
    <dgm:cxn modelId="{568048BA-9EC2-40DF-8BF9-6B6BBB6436DC}" type="presParOf" srcId="{13CB7A53-7530-439E-B43F-0FF65C353C10}" destId="{CE3AE015-4134-4A4F-ACA9-16421732F1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27BC6-A778-4A29-9681-34D2AC63161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D270411F-F505-490A-AD90-B0ED28A46BF0}">
      <dgm:prSet phldrT="[ข้อความ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Human development</a:t>
          </a:r>
          <a:endParaRPr lang="th-TH" sz="1000" dirty="0">
            <a:solidFill>
              <a:schemeClr val="tx1"/>
            </a:solidFill>
          </a:endParaRPr>
        </a:p>
      </dgm:t>
    </dgm:pt>
    <dgm:pt modelId="{2E5908E9-9554-4A46-BAFF-0FA5A5D6FB39}" type="parTrans" cxnId="{465ABC8A-AD44-4780-B8CE-FA6063B4370E}">
      <dgm:prSet/>
      <dgm:spPr/>
      <dgm:t>
        <a:bodyPr/>
        <a:lstStyle/>
        <a:p>
          <a:endParaRPr lang="th-TH"/>
        </a:p>
      </dgm:t>
    </dgm:pt>
    <dgm:pt modelId="{84ECC0EB-5845-41C7-AF06-A5CFA2B0FB73}" type="sibTrans" cxnId="{465ABC8A-AD44-4780-B8CE-FA6063B4370E}">
      <dgm:prSet/>
      <dgm:spPr/>
      <dgm:t>
        <a:bodyPr/>
        <a:lstStyle/>
        <a:p>
          <a:endParaRPr lang="th-TH"/>
        </a:p>
      </dgm:t>
    </dgm:pt>
    <dgm:pt modelId="{1FC2E3A8-E7A3-4006-AAE2-8525DB3D75FB}">
      <dgm:prSet phldrT="[ข้อความ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Technology development</a:t>
          </a:r>
          <a:endParaRPr lang="th-TH" sz="1000" dirty="0">
            <a:solidFill>
              <a:schemeClr val="tx1"/>
            </a:solidFill>
          </a:endParaRPr>
        </a:p>
      </dgm:t>
    </dgm:pt>
    <dgm:pt modelId="{E0E64472-A61A-4CA4-AE0D-D58210185E3D}" type="parTrans" cxnId="{FEDB9B2E-B1E9-4DB2-9F50-72E334C5D600}">
      <dgm:prSet/>
      <dgm:spPr/>
      <dgm:t>
        <a:bodyPr/>
        <a:lstStyle/>
        <a:p>
          <a:endParaRPr lang="th-TH"/>
        </a:p>
      </dgm:t>
    </dgm:pt>
    <dgm:pt modelId="{985E02D7-F7AD-475F-90D3-28BED15816B9}" type="sibTrans" cxnId="{FEDB9B2E-B1E9-4DB2-9F50-72E334C5D600}">
      <dgm:prSet/>
      <dgm:spPr/>
      <dgm:t>
        <a:bodyPr/>
        <a:lstStyle/>
        <a:p>
          <a:endParaRPr lang="th-TH"/>
        </a:p>
      </dgm:t>
    </dgm:pt>
    <dgm:pt modelId="{1F897204-98BA-4DFC-A43C-EC49B224D574}">
      <dgm:prSet phldrT="[ข้อความ]"/>
      <dgm:spPr>
        <a:solidFill>
          <a:srgbClr val="E71FCF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Management development</a:t>
          </a:r>
          <a:endParaRPr lang="th-TH" b="1" dirty="0">
            <a:solidFill>
              <a:schemeClr val="tx1"/>
            </a:solidFill>
          </a:endParaRPr>
        </a:p>
      </dgm:t>
    </dgm:pt>
    <dgm:pt modelId="{31EC8FD8-88D9-4A13-9B9E-23DCE5197FD6}" type="parTrans" cxnId="{58F9DC63-5202-45FD-9BE5-04589FC8A15B}">
      <dgm:prSet/>
      <dgm:spPr/>
      <dgm:t>
        <a:bodyPr/>
        <a:lstStyle/>
        <a:p>
          <a:endParaRPr lang="th-TH"/>
        </a:p>
      </dgm:t>
    </dgm:pt>
    <dgm:pt modelId="{A8D7DBF8-0850-4250-AB0D-08160653A127}" type="sibTrans" cxnId="{58F9DC63-5202-45FD-9BE5-04589FC8A15B}">
      <dgm:prSet/>
      <dgm:spPr/>
      <dgm:t>
        <a:bodyPr/>
        <a:lstStyle/>
        <a:p>
          <a:endParaRPr lang="th-TH"/>
        </a:p>
      </dgm:t>
    </dgm:pt>
    <dgm:pt modelId="{C2D7E535-7B11-47E3-B9D1-B52479F9CB51}">
      <dgm:prSet phldrT="[ข้อความ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Customer perception</a:t>
          </a:r>
          <a:endParaRPr lang="th-TH" b="1" dirty="0">
            <a:solidFill>
              <a:schemeClr val="tx1"/>
            </a:solidFill>
          </a:endParaRPr>
        </a:p>
      </dgm:t>
    </dgm:pt>
    <dgm:pt modelId="{C2A48BF2-E6C4-46BC-B602-651183916076}" type="parTrans" cxnId="{25E3AC1C-8EB9-424F-8F64-DDD0215DD1C1}">
      <dgm:prSet/>
      <dgm:spPr/>
      <dgm:t>
        <a:bodyPr/>
        <a:lstStyle/>
        <a:p>
          <a:endParaRPr lang="th-TH"/>
        </a:p>
      </dgm:t>
    </dgm:pt>
    <dgm:pt modelId="{37EB7385-B5FF-401A-B1B0-3C4B54A9E921}" type="sibTrans" cxnId="{25E3AC1C-8EB9-424F-8F64-DDD0215DD1C1}">
      <dgm:prSet/>
      <dgm:spPr/>
      <dgm:t>
        <a:bodyPr/>
        <a:lstStyle/>
        <a:p>
          <a:endParaRPr lang="th-TH"/>
        </a:p>
      </dgm:t>
    </dgm:pt>
    <dgm:pt modelId="{AEAD4053-ABE5-4139-9E93-8E780631B820}" type="pres">
      <dgm:prSet presAssocID="{13327BC6-A778-4A29-9681-34D2AC631614}" presName="CompostProcess" presStyleCnt="0">
        <dgm:presLayoutVars>
          <dgm:dir/>
          <dgm:resizeHandles val="exact"/>
        </dgm:presLayoutVars>
      </dgm:prSet>
      <dgm:spPr/>
    </dgm:pt>
    <dgm:pt modelId="{11458EE4-CAFF-4F6A-B363-159593564EA7}" type="pres">
      <dgm:prSet presAssocID="{13327BC6-A778-4A29-9681-34D2AC631614}" presName="arrow" presStyleLbl="bgShp" presStyleIdx="0" presStyleCnt="1" custLinFactNeighborX="-6335" custLinFactNeighborY="-3333"/>
      <dgm:spPr/>
    </dgm:pt>
    <dgm:pt modelId="{7EBE3DAD-0A37-42E4-8F70-7C77B6F38DBD}" type="pres">
      <dgm:prSet presAssocID="{13327BC6-A778-4A29-9681-34D2AC631614}" presName="linearProcess" presStyleCnt="0"/>
      <dgm:spPr/>
    </dgm:pt>
    <dgm:pt modelId="{73E59DA0-ED01-49EB-B47C-A1A66583A05C}" type="pres">
      <dgm:prSet presAssocID="{D270411F-F505-490A-AD90-B0ED28A46BF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E729DF-3E81-4619-8DF3-766C930F1D19}" type="pres">
      <dgm:prSet presAssocID="{84ECC0EB-5845-41C7-AF06-A5CFA2B0FB73}" presName="sibTrans" presStyleCnt="0"/>
      <dgm:spPr/>
    </dgm:pt>
    <dgm:pt modelId="{575ECBD6-7C73-451A-9B96-879262B4AEFC}" type="pres">
      <dgm:prSet presAssocID="{1FC2E3A8-E7A3-4006-AAE2-8525DB3D75F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C7F5E2-3F0F-43AB-BA60-0735F9F85B00}" type="pres">
      <dgm:prSet presAssocID="{985E02D7-F7AD-475F-90D3-28BED15816B9}" presName="sibTrans" presStyleCnt="0"/>
      <dgm:spPr/>
    </dgm:pt>
    <dgm:pt modelId="{1FDC4B6C-ECF8-4DF9-9280-CA35CFAFF1A4}" type="pres">
      <dgm:prSet presAssocID="{1F897204-98BA-4DFC-A43C-EC49B224D57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89CB51-4AD1-48A6-9D95-0A79C43D6F94}" type="pres">
      <dgm:prSet presAssocID="{A8D7DBF8-0850-4250-AB0D-08160653A127}" presName="sibTrans" presStyleCnt="0"/>
      <dgm:spPr/>
    </dgm:pt>
    <dgm:pt modelId="{0FF92B1D-EDF8-43C6-9321-F47B031CB64E}" type="pres">
      <dgm:prSet presAssocID="{C2D7E535-7B11-47E3-B9D1-B52479F9CB5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642A98C-8BF0-40E6-951A-D6C52CCFEE0F}" type="presOf" srcId="{D270411F-F505-490A-AD90-B0ED28A46BF0}" destId="{73E59DA0-ED01-49EB-B47C-A1A66583A05C}" srcOrd="0" destOrd="0" presId="urn:microsoft.com/office/officeart/2005/8/layout/hProcess9"/>
    <dgm:cxn modelId="{465ABC8A-AD44-4780-B8CE-FA6063B4370E}" srcId="{13327BC6-A778-4A29-9681-34D2AC631614}" destId="{D270411F-F505-490A-AD90-B0ED28A46BF0}" srcOrd="0" destOrd="0" parTransId="{2E5908E9-9554-4A46-BAFF-0FA5A5D6FB39}" sibTransId="{84ECC0EB-5845-41C7-AF06-A5CFA2B0FB73}"/>
    <dgm:cxn modelId="{FA7FEDB7-C7D4-46F4-8523-158D12D5BC97}" type="presOf" srcId="{1F897204-98BA-4DFC-A43C-EC49B224D574}" destId="{1FDC4B6C-ECF8-4DF9-9280-CA35CFAFF1A4}" srcOrd="0" destOrd="0" presId="urn:microsoft.com/office/officeart/2005/8/layout/hProcess9"/>
    <dgm:cxn modelId="{BCB9FFEF-E408-4387-A8FF-8776806AB185}" type="presOf" srcId="{13327BC6-A778-4A29-9681-34D2AC631614}" destId="{AEAD4053-ABE5-4139-9E93-8E780631B820}" srcOrd="0" destOrd="0" presId="urn:microsoft.com/office/officeart/2005/8/layout/hProcess9"/>
    <dgm:cxn modelId="{25E3AC1C-8EB9-424F-8F64-DDD0215DD1C1}" srcId="{13327BC6-A778-4A29-9681-34D2AC631614}" destId="{C2D7E535-7B11-47E3-B9D1-B52479F9CB51}" srcOrd="3" destOrd="0" parTransId="{C2A48BF2-E6C4-46BC-B602-651183916076}" sibTransId="{37EB7385-B5FF-401A-B1B0-3C4B54A9E921}"/>
    <dgm:cxn modelId="{1F3C818E-63F1-4593-BA48-ECF67633251B}" type="presOf" srcId="{1FC2E3A8-E7A3-4006-AAE2-8525DB3D75FB}" destId="{575ECBD6-7C73-451A-9B96-879262B4AEFC}" srcOrd="0" destOrd="0" presId="urn:microsoft.com/office/officeart/2005/8/layout/hProcess9"/>
    <dgm:cxn modelId="{FEDB9B2E-B1E9-4DB2-9F50-72E334C5D600}" srcId="{13327BC6-A778-4A29-9681-34D2AC631614}" destId="{1FC2E3A8-E7A3-4006-AAE2-8525DB3D75FB}" srcOrd="1" destOrd="0" parTransId="{E0E64472-A61A-4CA4-AE0D-D58210185E3D}" sibTransId="{985E02D7-F7AD-475F-90D3-28BED15816B9}"/>
    <dgm:cxn modelId="{58F9DC63-5202-45FD-9BE5-04589FC8A15B}" srcId="{13327BC6-A778-4A29-9681-34D2AC631614}" destId="{1F897204-98BA-4DFC-A43C-EC49B224D574}" srcOrd="2" destOrd="0" parTransId="{31EC8FD8-88D9-4A13-9B9E-23DCE5197FD6}" sibTransId="{A8D7DBF8-0850-4250-AB0D-08160653A127}"/>
    <dgm:cxn modelId="{5808B2B0-C219-49C5-927E-5C761D1B7EBE}" type="presOf" srcId="{C2D7E535-7B11-47E3-B9D1-B52479F9CB51}" destId="{0FF92B1D-EDF8-43C6-9321-F47B031CB64E}" srcOrd="0" destOrd="0" presId="urn:microsoft.com/office/officeart/2005/8/layout/hProcess9"/>
    <dgm:cxn modelId="{4EE22A91-DD21-485D-B3DF-DE63DDF0DF32}" type="presParOf" srcId="{AEAD4053-ABE5-4139-9E93-8E780631B820}" destId="{11458EE4-CAFF-4F6A-B363-159593564EA7}" srcOrd="0" destOrd="0" presId="urn:microsoft.com/office/officeart/2005/8/layout/hProcess9"/>
    <dgm:cxn modelId="{3C615143-956F-4C9E-BE15-EF08C9AED2E9}" type="presParOf" srcId="{AEAD4053-ABE5-4139-9E93-8E780631B820}" destId="{7EBE3DAD-0A37-42E4-8F70-7C77B6F38DBD}" srcOrd="1" destOrd="0" presId="urn:microsoft.com/office/officeart/2005/8/layout/hProcess9"/>
    <dgm:cxn modelId="{CB4F2470-2CAB-44B7-B4D9-5C4363AC06E3}" type="presParOf" srcId="{7EBE3DAD-0A37-42E4-8F70-7C77B6F38DBD}" destId="{73E59DA0-ED01-49EB-B47C-A1A66583A05C}" srcOrd="0" destOrd="0" presId="urn:microsoft.com/office/officeart/2005/8/layout/hProcess9"/>
    <dgm:cxn modelId="{A0753CE1-FFFA-4723-8620-78F4B6318C66}" type="presParOf" srcId="{7EBE3DAD-0A37-42E4-8F70-7C77B6F38DBD}" destId="{D9E729DF-3E81-4619-8DF3-766C930F1D19}" srcOrd="1" destOrd="0" presId="urn:microsoft.com/office/officeart/2005/8/layout/hProcess9"/>
    <dgm:cxn modelId="{FC475067-E610-4BDE-BCF6-B7CACFCB41D3}" type="presParOf" srcId="{7EBE3DAD-0A37-42E4-8F70-7C77B6F38DBD}" destId="{575ECBD6-7C73-451A-9B96-879262B4AEFC}" srcOrd="2" destOrd="0" presId="urn:microsoft.com/office/officeart/2005/8/layout/hProcess9"/>
    <dgm:cxn modelId="{3369C204-71E1-4A84-B2EC-94363744EE11}" type="presParOf" srcId="{7EBE3DAD-0A37-42E4-8F70-7C77B6F38DBD}" destId="{8BC7F5E2-3F0F-43AB-BA60-0735F9F85B00}" srcOrd="3" destOrd="0" presId="urn:microsoft.com/office/officeart/2005/8/layout/hProcess9"/>
    <dgm:cxn modelId="{825FB72D-6AB7-4737-931F-88C462A1C83C}" type="presParOf" srcId="{7EBE3DAD-0A37-42E4-8F70-7C77B6F38DBD}" destId="{1FDC4B6C-ECF8-4DF9-9280-CA35CFAFF1A4}" srcOrd="4" destOrd="0" presId="urn:microsoft.com/office/officeart/2005/8/layout/hProcess9"/>
    <dgm:cxn modelId="{6DB00EF0-EBD7-4ED7-A766-E038D6F9966D}" type="presParOf" srcId="{7EBE3DAD-0A37-42E4-8F70-7C77B6F38DBD}" destId="{FC89CB51-4AD1-48A6-9D95-0A79C43D6F94}" srcOrd="5" destOrd="0" presId="urn:microsoft.com/office/officeart/2005/8/layout/hProcess9"/>
    <dgm:cxn modelId="{B1A5EC65-970B-4C5C-995A-CA9AC3A97E26}" type="presParOf" srcId="{7EBE3DAD-0A37-42E4-8F70-7C77B6F38DBD}" destId="{0FF92B1D-EDF8-43C6-9321-F47B031CB64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E76229-AFB8-4E12-9772-E090F92E8F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47B2A5E-706E-40A9-AA9D-ADC11646ADF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 network</a:t>
          </a:r>
          <a:r>
            <a:rPr lang="th-TH" dirty="0" smtClean="0">
              <a:solidFill>
                <a:schemeClr val="tx1"/>
              </a:solidFill>
            </a:rPr>
            <a:t> </a:t>
          </a:r>
          <a:endParaRPr lang="th-TH" dirty="0">
            <a:solidFill>
              <a:schemeClr val="tx1"/>
            </a:solidFill>
          </a:endParaRPr>
        </a:p>
      </dgm:t>
    </dgm:pt>
    <dgm:pt modelId="{33B84A32-95F6-4248-B791-B7B147CFF85F}" type="parTrans" cxnId="{901EC93F-0AAC-4D6A-AA8E-0A35DCA4AFF1}">
      <dgm:prSet/>
      <dgm:spPr/>
      <dgm:t>
        <a:bodyPr/>
        <a:lstStyle/>
        <a:p>
          <a:endParaRPr lang="th-TH"/>
        </a:p>
      </dgm:t>
    </dgm:pt>
    <dgm:pt modelId="{05F5682D-42DA-4984-98F6-EB2432AC3E82}" type="sibTrans" cxnId="{901EC93F-0AAC-4D6A-AA8E-0A35DCA4AFF1}">
      <dgm:prSet/>
      <dgm:spPr/>
      <dgm:t>
        <a:bodyPr/>
        <a:lstStyle/>
        <a:p>
          <a:endParaRPr lang="th-TH"/>
        </a:p>
      </dgm:t>
    </dgm:pt>
    <dgm:pt modelId="{8807DF9A-D4F0-417F-B87B-CE4E3633A0A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Technical network</a:t>
          </a:r>
          <a:endParaRPr lang="th-TH" dirty="0">
            <a:solidFill>
              <a:schemeClr val="tx1"/>
            </a:solidFill>
          </a:endParaRPr>
        </a:p>
      </dgm:t>
    </dgm:pt>
    <dgm:pt modelId="{5B143593-0BAE-48F5-8871-1A802791C387}" type="parTrans" cxnId="{342C00E5-5F15-4663-96BA-593F80F7777F}">
      <dgm:prSet/>
      <dgm:spPr/>
      <dgm:t>
        <a:bodyPr/>
        <a:lstStyle/>
        <a:p>
          <a:endParaRPr lang="th-TH"/>
        </a:p>
      </dgm:t>
    </dgm:pt>
    <dgm:pt modelId="{63985430-96EC-469D-9908-C7957596DF0C}" type="sibTrans" cxnId="{342C00E5-5F15-4663-96BA-593F80F7777F}">
      <dgm:prSet/>
      <dgm:spPr/>
      <dgm:t>
        <a:bodyPr/>
        <a:lstStyle/>
        <a:p>
          <a:endParaRPr lang="th-TH"/>
        </a:p>
      </dgm:t>
    </dgm:pt>
    <dgm:pt modelId="{A00C6A94-3724-4674-83BB-A2B77256116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Logistic network</a:t>
          </a:r>
          <a:endParaRPr lang="th-TH" dirty="0">
            <a:solidFill>
              <a:schemeClr val="tx1"/>
            </a:solidFill>
          </a:endParaRPr>
        </a:p>
      </dgm:t>
    </dgm:pt>
    <dgm:pt modelId="{CB4F671D-0AA2-46C9-92A2-0D9A4AEC8566}" type="parTrans" cxnId="{E61593CC-079A-4E11-BB9E-30E6F5FE1D77}">
      <dgm:prSet/>
      <dgm:spPr/>
      <dgm:t>
        <a:bodyPr/>
        <a:lstStyle/>
        <a:p>
          <a:endParaRPr lang="th-TH"/>
        </a:p>
      </dgm:t>
    </dgm:pt>
    <dgm:pt modelId="{40D0304E-B204-4CEF-8F2A-01A3C07C8044}" type="sibTrans" cxnId="{E61593CC-079A-4E11-BB9E-30E6F5FE1D77}">
      <dgm:prSet/>
      <dgm:spPr/>
      <dgm:t>
        <a:bodyPr/>
        <a:lstStyle/>
        <a:p>
          <a:endParaRPr lang="th-TH"/>
        </a:p>
      </dgm:t>
    </dgm:pt>
    <dgm:pt modelId="{85645D16-E585-4F05-A84D-9F28004C8EC1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People network</a:t>
          </a:r>
          <a:endParaRPr lang="th-TH" dirty="0">
            <a:solidFill>
              <a:schemeClr val="tx1"/>
            </a:solidFill>
          </a:endParaRPr>
        </a:p>
      </dgm:t>
    </dgm:pt>
    <dgm:pt modelId="{09A640D7-2FFE-4181-A1E0-09730F9EC34E}" type="parTrans" cxnId="{0F3E0633-802C-4DCA-BDF8-EFDA851D9BF9}">
      <dgm:prSet/>
      <dgm:spPr/>
      <dgm:t>
        <a:bodyPr/>
        <a:lstStyle/>
        <a:p>
          <a:endParaRPr lang="th-TH"/>
        </a:p>
      </dgm:t>
    </dgm:pt>
    <dgm:pt modelId="{74F45C15-7076-4714-A413-EBA84BFADE28}" type="sibTrans" cxnId="{0F3E0633-802C-4DCA-BDF8-EFDA851D9BF9}">
      <dgm:prSet/>
      <dgm:spPr/>
      <dgm:t>
        <a:bodyPr/>
        <a:lstStyle/>
        <a:p>
          <a:endParaRPr lang="th-TH"/>
        </a:p>
      </dgm:t>
    </dgm:pt>
    <dgm:pt modelId="{53B9107E-5AA9-4AA0-951E-19227828660A}" type="pres">
      <dgm:prSet presAssocID="{D6E76229-AFB8-4E12-9772-E090F92E8F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178842-FB6E-428C-B633-583AB57E71FB}" type="pres">
      <dgm:prSet presAssocID="{85645D16-E585-4F05-A84D-9F28004C8EC1}" presName="comp" presStyleCnt="0"/>
      <dgm:spPr/>
    </dgm:pt>
    <dgm:pt modelId="{6D651E76-6B23-4948-A1CE-B6BFC98F5C5B}" type="pres">
      <dgm:prSet presAssocID="{85645D16-E585-4F05-A84D-9F28004C8EC1}" presName="box" presStyleLbl="node1" presStyleIdx="0" presStyleCnt="4"/>
      <dgm:spPr/>
      <dgm:t>
        <a:bodyPr/>
        <a:lstStyle/>
        <a:p>
          <a:endParaRPr lang="th-TH"/>
        </a:p>
      </dgm:t>
    </dgm:pt>
    <dgm:pt modelId="{F82C8680-58FF-4C74-9F35-629C1A70DCB7}" type="pres">
      <dgm:prSet presAssocID="{85645D16-E585-4F05-A84D-9F28004C8EC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th-TH"/>
        </a:p>
      </dgm:t>
    </dgm:pt>
    <dgm:pt modelId="{B7D3B8D5-B728-4962-AA7E-F142D0F6D8D4}" type="pres">
      <dgm:prSet presAssocID="{85645D16-E585-4F05-A84D-9F28004C8EC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54CBFE-73CF-42C8-B2FE-CF79A460E0AD}" type="pres">
      <dgm:prSet presAssocID="{74F45C15-7076-4714-A413-EBA84BFADE28}" presName="spacer" presStyleCnt="0"/>
      <dgm:spPr/>
    </dgm:pt>
    <dgm:pt modelId="{6FA161E3-9796-4204-AF88-75056610457C}" type="pres">
      <dgm:prSet presAssocID="{247B2A5E-706E-40A9-AA9D-ADC11646ADF3}" presName="comp" presStyleCnt="0"/>
      <dgm:spPr/>
    </dgm:pt>
    <dgm:pt modelId="{8D5728FC-6F36-4E2C-B1B2-4CE3A4E21461}" type="pres">
      <dgm:prSet presAssocID="{247B2A5E-706E-40A9-AA9D-ADC11646ADF3}" presName="box" presStyleLbl="node1" presStyleIdx="1" presStyleCnt="4"/>
      <dgm:spPr/>
      <dgm:t>
        <a:bodyPr/>
        <a:lstStyle/>
        <a:p>
          <a:endParaRPr lang="th-TH"/>
        </a:p>
      </dgm:t>
    </dgm:pt>
    <dgm:pt modelId="{72E7BB35-7312-494A-BA6F-7D68AFE48AE8}" type="pres">
      <dgm:prSet presAssocID="{247B2A5E-706E-40A9-AA9D-ADC11646ADF3}" presName="img" presStyleLbl="fgImgPlace1" presStyleIdx="1" presStyleCnt="4" custScaleY="1014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th-TH"/>
        </a:p>
      </dgm:t>
    </dgm:pt>
    <dgm:pt modelId="{2F95EC55-3CD1-45DF-8F38-DC3B9CF6F8EF}" type="pres">
      <dgm:prSet presAssocID="{247B2A5E-706E-40A9-AA9D-ADC11646ADF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EDC6F7-0F77-4BAC-90F9-AAB2C4E9E1C8}" type="pres">
      <dgm:prSet presAssocID="{05F5682D-42DA-4984-98F6-EB2432AC3E82}" presName="spacer" presStyleCnt="0"/>
      <dgm:spPr/>
    </dgm:pt>
    <dgm:pt modelId="{D3D0B8A8-DB96-412A-961F-2FCBF4C7D8BF}" type="pres">
      <dgm:prSet presAssocID="{8807DF9A-D4F0-417F-B87B-CE4E3633A0AC}" presName="comp" presStyleCnt="0"/>
      <dgm:spPr/>
    </dgm:pt>
    <dgm:pt modelId="{8C127A86-502E-46B9-84BC-FAE681B891C9}" type="pres">
      <dgm:prSet presAssocID="{8807DF9A-D4F0-417F-B87B-CE4E3633A0AC}" presName="box" presStyleLbl="node1" presStyleIdx="2" presStyleCnt="4"/>
      <dgm:spPr/>
      <dgm:t>
        <a:bodyPr/>
        <a:lstStyle/>
        <a:p>
          <a:endParaRPr lang="th-TH"/>
        </a:p>
      </dgm:t>
    </dgm:pt>
    <dgm:pt modelId="{D09BB02F-0B58-4155-9930-4056430D63B3}" type="pres">
      <dgm:prSet presAssocID="{8807DF9A-D4F0-417F-B87B-CE4E3633A0AC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th-TH"/>
        </a:p>
      </dgm:t>
    </dgm:pt>
    <dgm:pt modelId="{6362121B-02B6-4579-BC8D-2AA6DFE85C30}" type="pres">
      <dgm:prSet presAssocID="{8807DF9A-D4F0-417F-B87B-CE4E3633A0A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AD7350-E28D-46C7-8DFB-CA2F48946BBC}" type="pres">
      <dgm:prSet presAssocID="{63985430-96EC-469D-9908-C7957596DF0C}" presName="spacer" presStyleCnt="0"/>
      <dgm:spPr/>
    </dgm:pt>
    <dgm:pt modelId="{C680B844-5F3E-4D5E-99BC-8ABFF6F310A7}" type="pres">
      <dgm:prSet presAssocID="{A00C6A94-3724-4674-83BB-A2B772561163}" presName="comp" presStyleCnt="0"/>
      <dgm:spPr/>
    </dgm:pt>
    <dgm:pt modelId="{294B5BF6-624E-4DDA-9069-6CB716CA288C}" type="pres">
      <dgm:prSet presAssocID="{A00C6A94-3724-4674-83BB-A2B772561163}" presName="box" presStyleLbl="node1" presStyleIdx="3" presStyleCnt="4"/>
      <dgm:spPr/>
      <dgm:t>
        <a:bodyPr/>
        <a:lstStyle/>
        <a:p>
          <a:endParaRPr lang="th-TH"/>
        </a:p>
      </dgm:t>
    </dgm:pt>
    <dgm:pt modelId="{C5EC857C-170C-4520-9786-53D59C62355A}" type="pres">
      <dgm:prSet presAssocID="{A00C6A94-3724-4674-83BB-A2B77256116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A47A32B-1F60-49F4-9C28-EB7F218C9EDC}" type="pres">
      <dgm:prSet presAssocID="{A00C6A94-3724-4674-83BB-A2B7725611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DA4A519-26C3-4401-8C6E-66245A484965}" type="presOf" srcId="{A00C6A94-3724-4674-83BB-A2B772561163}" destId="{294B5BF6-624E-4DDA-9069-6CB716CA288C}" srcOrd="0" destOrd="0" presId="urn:microsoft.com/office/officeart/2005/8/layout/vList4"/>
    <dgm:cxn modelId="{03F24002-2828-4476-9FA5-CA00B993F1DF}" type="presOf" srcId="{D6E76229-AFB8-4E12-9772-E090F92E8FAC}" destId="{53B9107E-5AA9-4AA0-951E-19227828660A}" srcOrd="0" destOrd="0" presId="urn:microsoft.com/office/officeart/2005/8/layout/vList4"/>
    <dgm:cxn modelId="{E61593CC-079A-4E11-BB9E-30E6F5FE1D77}" srcId="{D6E76229-AFB8-4E12-9772-E090F92E8FAC}" destId="{A00C6A94-3724-4674-83BB-A2B772561163}" srcOrd="3" destOrd="0" parTransId="{CB4F671D-0AA2-46C9-92A2-0D9A4AEC8566}" sibTransId="{40D0304E-B204-4CEF-8F2A-01A3C07C8044}"/>
    <dgm:cxn modelId="{901EC93F-0AAC-4D6A-AA8E-0A35DCA4AFF1}" srcId="{D6E76229-AFB8-4E12-9772-E090F92E8FAC}" destId="{247B2A5E-706E-40A9-AA9D-ADC11646ADF3}" srcOrd="1" destOrd="0" parTransId="{33B84A32-95F6-4248-B791-B7B147CFF85F}" sibTransId="{05F5682D-42DA-4984-98F6-EB2432AC3E82}"/>
    <dgm:cxn modelId="{7B1266AF-84EC-414F-BB12-CC9786A0EEFB}" type="presOf" srcId="{8807DF9A-D4F0-417F-B87B-CE4E3633A0AC}" destId="{8C127A86-502E-46B9-84BC-FAE681B891C9}" srcOrd="0" destOrd="0" presId="urn:microsoft.com/office/officeart/2005/8/layout/vList4"/>
    <dgm:cxn modelId="{7A20AA21-F786-4A4B-B5B4-1AD2A09401FD}" type="presOf" srcId="{A00C6A94-3724-4674-83BB-A2B772561163}" destId="{CA47A32B-1F60-49F4-9C28-EB7F218C9EDC}" srcOrd="1" destOrd="0" presId="urn:microsoft.com/office/officeart/2005/8/layout/vList4"/>
    <dgm:cxn modelId="{0019A647-F849-4D9A-85C9-C302734E2947}" type="presOf" srcId="{85645D16-E585-4F05-A84D-9F28004C8EC1}" destId="{6D651E76-6B23-4948-A1CE-B6BFC98F5C5B}" srcOrd="0" destOrd="0" presId="urn:microsoft.com/office/officeart/2005/8/layout/vList4"/>
    <dgm:cxn modelId="{8ADFFC57-6FBA-4500-8DF8-339DCCA5962D}" type="presOf" srcId="{247B2A5E-706E-40A9-AA9D-ADC11646ADF3}" destId="{2F95EC55-3CD1-45DF-8F38-DC3B9CF6F8EF}" srcOrd="1" destOrd="0" presId="urn:microsoft.com/office/officeart/2005/8/layout/vList4"/>
    <dgm:cxn modelId="{ADFEAB52-262A-4C27-BB21-4C9C80E45498}" type="presOf" srcId="{85645D16-E585-4F05-A84D-9F28004C8EC1}" destId="{B7D3B8D5-B728-4962-AA7E-F142D0F6D8D4}" srcOrd="1" destOrd="0" presId="urn:microsoft.com/office/officeart/2005/8/layout/vList4"/>
    <dgm:cxn modelId="{8801EDD2-D106-4139-81D0-4CC5CE46F7CE}" type="presOf" srcId="{247B2A5E-706E-40A9-AA9D-ADC11646ADF3}" destId="{8D5728FC-6F36-4E2C-B1B2-4CE3A4E21461}" srcOrd="0" destOrd="0" presId="urn:microsoft.com/office/officeart/2005/8/layout/vList4"/>
    <dgm:cxn modelId="{9900F066-D1E5-4EBF-9B54-8D6F8FE607CF}" type="presOf" srcId="{8807DF9A-D4F0-417F-B87B-CE4E3633A0AC}" destId="{6362121B-02B6-4579-BC8D-2AA6DFE85C30}" srcOrd="1" destOrd="0" presId="urn:microsoft.com/office/officeart/2005/8/layout/vList4"/>
    <dgm:cxn modelId="{342C00E5-5F15-4663-96BA-593F80F7777F}" srcId="{D6E76229-AFB8-4E12-9772-E090F92E8FAC}" destId="{8807DF9A-D4F0-417F-B87B-CE4E3633A0AC}" srcOrd="2" destOrd="0" parTransId="{5B143593-0BAE-48F5-8871-1A802791C387}" sibTransId="{63985430-96EC-469D-9908-C7957596DF0C}"/>
    <dgm:cxn modelId="{0F3E0633-802C-4DCA-BDF8-EFDA851D9BF9}" srcId="{D6E76229-AFB8-4E12-9772-E090F92E8FAC}" destId="{85645D16-E585-4F05-A84D-9F28004C8EC1}" srcOrd="0" destOrd="0" parTransId="{09A640D7-2FFE-4181-A1E0-09730F9EC34E}" sibTransId="{74F45C15-7076-4714-A413-EBA84BFADE28}"/>
    <dgm:cxn modelId="{BD3A7349-5219-4845-AAE8-C61C8118B954}" type="presParOf" srcId="{53B9107E-5AA9-4AA0-951E-19227828660A}" destId="{96178842-FB6E-428C-B633-583AB57E71FB}" srcOrd="0" destOrd="0" presId="urn:microsoft.com/office/officeart/2005/8/layout/vList4"/>
    <dgm:cxn modelId="{8EC9677B-1646-4E73-8977-B63758C17526}" type="presParOf" srcId="{96178842-FB6E-428C-B633-583AB57E71FB}" destId="{6D651E76-6B23-4948-A1CE-B6BFC98F5C5B}" srcOrd="0" destOrd="0" presId="urn:microsoft.com/office/officeart/2005/8/layout/vList4"/>
    <dgm:cxn modelId="{E73F2134-F854-421C-BB14-796EF8DFE148}" type="presParOf" srcId="{96178842-FB6E-428C-B633-583AB57E71FB}" destId="{F82C8680-58FF-4C74-9F35-629C1A70DCB7}" srcOrd="1" destOrd="0" presId="urn:microsoft.com/office/officeart/2005/8/layout/vList4"/>
    <dgm:cxn modelId="{CC31EF0A-8B34-4015-A76C-903B9779C0D1}" type="presParOf" srcId="{96178842-FB6E-428C-B633-583AB57E71FB}" destId="{B7D3B8D5-B728-4962-AA7E-F142D0F6D8D4}" srcOrd="2" destOrd="0" presId="urn:microsoft.com/office/officeart/2005/8/layout/vList4"/>
    <dgm:cxn modelId="{5C4A8060-8256-48E7-B693-ACC1816CBAB4}" type="presParOf" srcId="{53B9107E-5AA9-4AA0-951E-19227828660A}" destId="{7C54CBFE-73CF-42C8-B2FE-CF79A460E0AD}" srcOrd="1" destOrd="0" presId="urn:microsoft.com/office/officeart/2005/8/layout/vList4"/>
    <dgm:cxn modelId="{F40BBB71-9FC5-49EF-B5D9-94E65115EAA7}" type="presParOf" srcId="{53B9107E-5AA9-4AA0-951E-19227828660A}" destId="{6FA161E3-9796-4204-AF88-75056610457C}" srcOrd="2" destOrd="0" presId="urn:microsoft.com/office/officeart/2005/8/layout/vList4"/>
    <dgm:cxn modelId="{52C8EDFA-1C7A-4561-9535-5AB0FD3E77CB}" type="presParOf" srcId="{6FA161E3-9796-4204-AF88-75056610457C}" destId="{8D5728FC-6F36-4E2C-B1B2-4CE3A4E21461}" srcOrd="0" destOrd="0" presId="urn:microsoft.com/office/officeart/2005/8/layout/vList4"/>
    <dgm:cxn modelId="{D43DC8B1-CCAD-45D4-AC54-BAA5CCAFB0AB}" type="presParOf" srcId="{6FA161E3-9796-4204-AF88-75056610457C}" destId="{72E7BB35-7312-494A-BA6F-7D68AFE48AE8}" srcOrd="1" destOrd="0" presId="urn:microsoft.com/office/officeart/2005/8/layout/vList4"/>
    <dgm:cxn modelId="{C8D81BD5-1536-4C4B-87AF-2E10B857A8A8}" type="presParOf" srcId="{6FA161E3-9796-4204-AF88-75056610457C}" destId="{2F95EC55-3CD1-45DF-8F38-DC3B9CF6F8EF}" srcOrd="2" destOrd="0" presId="urn:microsoft.com/office/officeart/2005/8/layout/vList4"/>
    <dgm:cxn modelId="{611A4B19-84F2-47A3-B80D-5944E904F9FD}" type="presParOf" srcId="{53B9107E-5AA9-4AA0-951E-19227828660A}" destId="{E8EDC6F7-0F77-4BAC-90F9-AAB2C4E9E1C8}" srcOrd="3" destOrd="0" presId="urn:microsoft.com/office/officeart/2005/8/layout/vList4"/>
    <dgm:cxn modelId="{5C39E45E-D7FD-4628-BF42-9224299F29FD}" type="presParOf" srcId="{53B9107E-5AA9-4AA0-951E-19227828660A}" destId="{D3D0B8A8-DB96-412A-961F-2FCBF4C7D8BF}" srcOrd="4" destOrd="0" presId="urn:microsoft.com/office/officeart/2005/8/layout/vList4"/>
    <dgm:cxn modelId="{92BBAF48-8FA5-45C1-9E0A-3D7B073D98E3}" type="presParOf" srcId="{D3D0B8A8-DB96-412A-961F-2FCBF4C7D8BF}" destId="{8C127A86-502E-46B9-84BC-FAE681B891C9}" srcOrd="0" destOrd="0" presId="urn:microsoft.com/office/officeart/2005/8/layout/vList4"/>
    <dgm:cxn modelId="{2B261343-199A-4A7F-AC68-515A3A274B48}" type="presParOf" srcId="{D3D0B8A8-DB96-412A-961F-2FCBF4C7D8BF}" destId="{D09BB02F-0B58-4155-9930-4056430D63B3}" srcOrd="1" destOrd="0" presId="urn:microsoft.com/office/officeart/2005/8/layout/vList4"/>
    <dgm:cxn modelId="{D999AC7E-1186-4672-A77D-B29F8AAAD804}" type="presParOf" srcId="{D3D0B8A8-DB96-412A-961F-2FCBF4C7D8BF}" destId="{6362121B-02B6-4579-BC8D-2AA6DFE85C30}" srcOrd="2" destOrd="0" presId="urn:microsoft.com/office/officeart/2005/8/layout/vList4"/>
    <dgm:cxn modelId="{BC64A116-9073-406E-9F12-1EEB8A7E5EBA}" type="presParOf" srcId="{53B9107E-5AA9-4AA0-951E-19227828660A}" destId="{F3AD7350-E28D-46C7-8DFB-CA2F48946BBC}" srcOrd="5" destOrd="0" presId="urn:microsoft.com/office/officeart/2005/8/layout/vList4"/>
    <dgm:cxn modelId="{CD14A849-369D-45CE-A5FE-942A27E3035E}" type="presParOf" srcId="{53B9107E-5AA9-4AA0-951E-19227828660A}" destId="{C680B844-5F3E-4D5E-99BC-8ABFF6F310A7}" srcOrd="6" destOrd="0" presId="urn:microsoft.com/office/officeart/2005/8/layout/vList4"/>
    <dgm:cxn modelId="{6F238ABD-91F2-418D-8565-FEC0AD25AB43}" type="presParOf" srcId="{C680B844-5F3E-4D5E-99BC-8ABFF6F310A7}" destId="{294B5BF6-624E-4DDA-9069-6CB716CA288C}" srcOrd="0" destOrd="0" presId="urn:microsoft.com/office/officeart/2005/8/layout/vList4"/>
    <dgm:cxn modelId="{C3CABB3B-4B50-4F36-9B2A-65D2769CB1FA}" type="presParOf" srcId="{C680B844-5F3E-4D5E-99BC-8ABFF6F310A7}" destId="{C5EC857C-170C-4520-9786-53D59C62355A}" srcOrd="1" destOrd="0" presId="urn:microsoft.com/office/officeart/2005/8/layout/vList4"/>
    <dgm:cxn modelId="{56123832-E814-4BCB-BB44-0A6322CE7BCA}" type="presParOf" srcId="{C680B844-5F3E-4D5E-99BC-8ABFF6F310A7}" destId="{CA47A32B-1F60-49F4-9C28-EB7F218C9E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E76229-AFB8-4E12-9772-E090F92E8F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47B2A5E-706E-40A9-AA9D-ADC11646ADF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 network</a:t>
          </a:r>
          <a:r>
            <a:rPr lang="th-TH" dirty="0" smtClean="0">
              <a:solidFill>
                <a:schemeClr val="tx1"/>
              </a:solidFill>
            </a:rPr>
            <a:t> </a:t>
          </a:r>
          <a:endParaRPr lang="th-TH" dirty="0">
            <a:solidFill>
              <a:schemeClr val="tx1"/>
            </a:solidFill>
          </a:endParaRPr>
        </a:p>
      </dgm:t>
    </dgm:pt>
    <dgm:pt modelId="{33B84A32-95F6-4248-B791-B7B147CFF85F}" type="parTrans" cxnId="{901EC93F-0AAC-4D6A-AA8E-0A35DCA4AFF1}">
      <dgm:prSet/>
      <dgm:spPr/>
      <dgm:t>
        <a:bodyPr/>
        <a:lstStyle/>
        <a:p>
          <a:endParaRPr lang="th-TH"/>
        </a:p>
      </dgm:t>
    </dgm:pt>
    <dgm:pt modelId="{05F5682D-42DA-4984-98F6-EB2432AC3E82}" type="sibTrans" cxnId="{901EC93F-0AAC-4D6A-AA8E-0A35DCA4AFF1}">
      <dgm:prSet/>
      <dgm:spPr/>
      <dgm:t>
        <a:bodyPr/>
        <a:lstStyle/>
        <a:p>
          <a:endParaRPr lang="th-TH"/>
        </a:p>
      </dgm:t>
    </dgm:pt>
    <dgm:pt modelId="{8807DF9A-D4F0-417F-B87B-CE4E3633A0AC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Technical network</a:t>
          </a:r>
          <a:endParaRPr lang="th-TH" dirty="0">
            <a:solidFill>
              <a:schemeClr val="tx1"/>
            </a:solidFill>
          </a:endParaRPr>
        </a:p>
      </dgm:t>
    </dgm:pt>
    <dgm:pt modelId="{5B143593-0BAE-48F5-8871-1A802791C387}" type="parTrans" cxnId="{342C00E5-5F15-4663-96BA-593F80F7777F}">
      <dgm:prSet/>
      <dgm:spPr/>
      <dgm:t>
        <a:bodyPr/>
        <a:lstStyle/>
        <a:p>
          <a:endParaRPr lang="th-TH"/>
        </a:p>
      </dgm:t>
    </dgm:pt>
    <dgm:pt modelId="{63985430-96EC-469D-9908-C7957596DF0C}" type="sibTrans" cxnId="{342C00E5-5F15-4663-96BA-593F80F7777F}">
      <dgm:prSet/>
      <dgm:spPr/>
      <dgm:t>
        <a:bodyPr/>
        <a:lstStyle/>
        <a:p>
          <a:endParaRPr lang="th-TH"/>
        </a:p>
      </dgm:t>
    </dgm:pt>
    <dgm:pt modelId="{A00C6A94-3724-4674-83BB-A2B772561163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Logistic network</a:t>
          </a:r>
          <a:endParaRPr lang="th-TH" dirty="0">
            <a:solidFill>
              <a:schemeClr val="tx1"/>
            </a:solidFill>
          </a:endParaRPr>
        </a:p>
      </dgm:t>
    </dgm:pt>
    <dgm:pt modelId="{CB4F671D-0AA2-46C9-92A2-0D9A4AEC8566}" type="parTrans" cxnId="{E61593CC-079A-4E11-BB9E-30E6F5FE1D77}">
      <dgm:prSet/>
      <dgm:spPr/>
      <dgm:t>
        <a:bodyPr/>
        <a:lstStyle/>
        <a:p>
          <a:endParaRPr lang="th-TH"/>
        </a:p>
      </dgm:t>
    </dgm:pt>
    <dgm:pt modelId="{40D0304E-B204-4CEF-8F2A-01A3C07C8044}" type="sibTrans" cxnId="{E61593CC-079A-4E11-BB9E-30E6F5FE1D77}">
      <dgm:prSet/>
      <dgm:spPr/>
      <dgm:t>
        <a:bodyPr/>
        <a:lstStyle/>
        <a:p>
          <a:endParaRPr lang="th-TH"/>
        </a:p>
      </dgm:t>
    </dgm:pt>
    <dgm:pt modelId="{85645D16-E585-4F05-A84D-9F28004C8EC1}">
      <dgm:prSet phldrT="[ข้อความ]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People network</a:t>
          </a:r>
          <a:endParaRPr lang="th-TH" dirty="0">
            <a:solidFill>
              <a:schemeClr val="tx1"/>
            </a:solidFill>
          </a:endParaRPr>
        </a:p>
      </dgm:t>
    </dgm:pt>
    <dgm:pt modelId="{09A640D7-2FFE-4181-A1E0-09730F9EC34E}" type="parTrans" cxnId="{0F3E0633-802C-4DCA-BDF8-EFDA851D9BF9}">
      <dgm:prSet/>
      <dgm:spPr/>
      <dgm:t>
        <a:bodyPr/>
        <a:lstStyle/>
        <a:p>
          <a:endParaRPr lang="th-TH"/>
        </a:p>
      </dgm:t>
    </dgm:pt>
    <dgm:pt modelId="{74F45C15-7076-4714-A413-EBA84BFADE28}" type="sibTrans" cxnId="{0F3E0633-802C-4DCA-BDF8-EFDA851D9BF9}">
      <dgm:prSet/>
      <dgm:spPr/>
      <dgm:t>
        <a:bodyPr/>
        <a:lstStyle/>
        <a:p>
          <a:endParaRPr lang="th-TH"/>
        </a:p>
      </dgm:t>
    </dgm:pt>
    <dgm:pt modelId="{53B9107E-5AA9-4AA0-951E-19227828660A}" type="pres">
      <dgm:prSet presAssocID="{D6E76229-AFB8-4E12-9772-E090F92E8F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178842-FB6E-428C-B633-583AB57E71FB}" type="pres">
      <dgm:prSet presAssocID="{85645D16-E585-4F05-A84D-9F28004C8EC1}" presName="comp" presStyleCnt="0"/>
      <dgm:spPr/>
    </dgm:pt>
    <dgm:pt modelId="{6D651E76-6B23-4948-A1CE-B6BFC98F5C5B}" type="pres">
      <dgm:prSet presAssocID="{85645D16-E585-4F05-A84D-9F28004C8EC1}" presName="box" presStyleLbl="node1" presStyleIdx="0" presStyleCnt="4"/>
      <dgm:spPr/>
      <dgm:t>
        <a:bodyPr/>
        <a:lstStyle/>
        <a:p>
          <a:endParaRPr lang="th-TH"/>
        </a:p>
      </dgm:t>
    </dgm:pt>
    <dgm:pt modelId="{F82C8680-58FF-4C74-9F35-629C1A70DCB7}" type="pres">
      <dgm:prSet presAssocID="{85645D16-E585-4F05-A84D-9F28004C8EC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th-TH"/>
        </a:p>
      </dgm:t>
    </dgm:pt>
    <dgm:pt modelId="{B7D3B8D5-B728-4962-AA7E-F142D0F6D8D4}" type="pres">
      <dgm:prSet presAssocID="{85645D16-E585-4F05-A84D-9F28004C8EC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54CBFE-73CF-42C8-B2FE-CF79A460E0AD}" type="pres">
      <dgm:prSet presAssocID="{74F45C15-7076-4714-A413-EBA84BFADE28}" presName="spacer" presStyleCnt="0"/>
      <dgm:spPr/>
    </dgm:pt>
    <dgm:pt modelId="{6FA161E3-9796-4204-AF88-75056610457C}" type="pres">
      <dgm:prSet presAssocID="{247B2A5E-706E-40A9-AA9D-ADC11646ADF3}" presName="comp" presStyleCnt="0"/>
      <dgm:spPr/>
    </dgm:pt>
    <dgm:pt modelId="{8D5728FC-6F36-4E2C-B1B2-4CE3A4E21461}" type="pres">
      <dgm:prSet presAssocID="{247B2A5E-706E-40A9-AA9D-ADC11646ADF3}" presName="box" presStyleLbl="node1" presStyleIdx="1" presStyleCnt="4"/>
      <dgm:spPr/>
      <dgm:t>
        <a:bodyPr/>
        <a:lstStyle/>
        <a:p>
          <a:endParaRPr lang="th-TH"/>
        </a:p>
      </dgm:t>
    </dgm:pt>
    <dgm:pt modelId="{72E7BB35-7312-494A-BA6F-7D68AFE48AE8}" type="pres">
      <dgm:prSet presAssocID="{247B2A5E-706E-40A9-AA9D-ADC11646ADF3}" presName="img" presStyleLbl="fgImgPlace1" presStyleIdx="1" presStyleCnt="4" custScaleY="1014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th-TH"/>
        </a:p>
      </dgm:t>
    </dgm:pt>
    <dgm:pt modelId="{2F95EC55-3CD1-45DF-8F38-DC3B9CF6F8EF}" type="pres">
      <dgm:prSet presAssocID="{247B2A5E-706E-40A9-AA9D-ADC11646ADF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EDC6F7-0F77-4BAC-90F9-AAB2C4E9E1C8}" type="pres">
      <dgm:prSet presAssocID="{05F5682D-42DA-4984-98F6-EB2432AC3E82}" presName="spacer" presStyleCnt="0"/>
      <dgm:spPr/>
    </dgm:pt>
    <dgm:pt modelId="{D3D0B8A8-DB96-412A-961F-2FCBF4C7D8BF}" type="pres">
      <dgm:prSet presAssocID="{8807DF9A-D4F0-417F-B87B-CE4E3633A0AC}" presName="comp" presStyleCnt="0"/>
      <dgm:spPr/>
    </dgm:pt>
    <dgm:pt modelId="{8C127A86-502E-46B9-84BC-FAE681B891C9}" type="pres">
      <dgm:prSet presAssocID="{8807DF9A-D4F0-417F-B87B-CE4E3633A0AC}" presName="box" presStyleLbl="node1" presStyleIdx="2" presStyleCnt="4"/>
      <dgm:spPr/>
      <dgm:t>
        <a:bodyPr/>
        <a:lstStyle/>
        <a:p>
          <a:endParaRPr lang="th-TH"/>
        </a:p>
      </dgm:t>
    </dgm:pt>
    <dgm:pt modelId="{D09BB02F-0B58-4155-9930-4056430D63B3}" type="pres">
      <dgm:prSet presAssocID="{8807DF9A-D4F0-417F-B87B-CE4E3633A0AC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th-TH"/>
        </a:p>
      </dgm:t>
    </dgm:pt>
    <dgm:pt modelId="{6362121B-02B6-4579-BC8D-2AA6DFE85C30}" type="pres">
      <dgm:prSet presAssocID="{8807DF9A-D4F0-417F-B87B-CE4E3633A0A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AD7350-E28D-46C7-8DFB-CA2F48946BBC}" type="pres">
      <dgm:prSet presAssocID="{63985430-96EC-469D-9908-C7957596DF0C}" presName="spacer" presStyleCnt="0"/>
      <dgm:spPr/>
    </dgm:pt>
    <dgm:pt modelId="{C680B844-5F3E-4D5E-99BC-8ABFF6F310A7}" type="pres">
      <dgm:prSet presAssocID="{A00C6A94-3724-4674-83BB-A2B772561163}" presName="comp" presStyleCnt="0"/>
      <dgm:spPr/>
    </dgm:pt>
    <dgm:pt modelId="{294B5BF6-624E-4DDA-9069-6CB716CA288C}" type="pres">
      <dgm:prSet presAssocID="{A00C6A94-3724-4674-83BB-A2B772561163}" presName="box" presStyleLbl="node1" presStyleIdx="3" presStyleCnt="4"/>
      <dgm:spPr/>
      <dgm:t>
        <a:bodyPr/>
        <a:lstStyle/>
        <a:p>
          <a:endParaRPr lang="th-TH"/>
        </a:p>
      </dgm:t>
    </dgm:pt>
    <dgm:pt modelId="{C5EC857C-170C-4520-9786-53D59C62355A}" type="pres">
      <dgm:prSet presAssocID="{A00C6A94-3724-4674-83BB-A2B772561163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th-TH"/>
        </a:p>
      </dgm:t>
    </dgm:pt>
    <dgm:pt modelId="{CA47A32B-1F60-49F4-9C28-EB7F218C9EDC}" type="pres">
      <dgm:prSet presAssocID="{A00C6A94-3724-4674-83BB-A2B7725611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62BBC24-45F2-4434-B006-0F082C61DBF3}" type="presOf" srcId="{A00C6A94-3724-4674-83BB-A2B772561163}" destId="{294B5BF6-624E-4DDA-9069-6CB716CA288C}" srcOrd="0" destOrd="0" presId="urn:microsoft.com/office/officeart/2005/8/layout/vList4"/>
    <dgm:cxn modelId="{12106790-40EA-4AA6-BD59-BD886EAD47D1}" type="presOf" srcId="{85645D16-E585-4F05-A84D-9F28004C8EC1}" destId="{6D651E76-6B23-4948-A1CE-B6BFC98F5C5B}" srcOrd="0" destOrd="0" presId="urn:microsoft.com/office/officeart/2005/8/layout/vList4"/>
    <dgm:cxn modelId="{60B57A5C-D998-48FF-A3EB-516BB2EAABEA}" type="presOf" srcId="{A00C6A94-3724-4674-83BB-A2B772561163}" destId="{CA47A32B-1F60-49F4-9C28-EB7F218C9EDC}" srcOrd="1" destOrd="0" presId="urn:microsoft.com/office/officeart/2005/8/layout/vList4"/>
    <dgm:cxn modelId="{901EC93F-0AAC-4D6A-AA8E-0A35DCA4AFF1}" srcId="{D6E76229-AFB8-4E12-9772-E090F92E8FAC}" destId="{247B2A5E-706E-40A9-AA9D-ADC11646ADF3}" srcOrd="1" destOrd="0" parTransId="{33B84A32-95F6-4248-B791-B7B147CFF85F}" sibTransId="{05F5682D-42DA-4984-98F6-EB2432AC3E82}"/>
    <dgm:cxn modelId="{48694BCB-9A85-4E8D-A398-5588C7515266}" type="presOf" srcId="{247B2A5E-706E-40A9-AA9D-ADC11646ADF3}" destId="{8D5728FC-6F36-4E2C-B1B2-4CE3A4E21461}" srcOrd="0" destOrd="0" presId="urn:microsoft.com/office/officeart/2005/8/layout/vList4"/>
    <dgm:cxn modelId="{FE331F45-BE0B-419B-AC9A-44140DE7C1D8}" type="presOf" srcId="{85645D16-E585-4F05-A84D-9F28004C8EC1}" destId="{B7D3B8D5-B728-4962-AA7E-F142D0F6D8D4}" srcOrd="1" destOrd="0" presId="urn:microsoft.com/office/officeart/2005/8/layout/vList4"/>
    <dgm:cxn modelId="{342C00E5-5F15-4663-96BA-593F80F7777F}" srcId="{D6E76229-AFB8-4E12-9772-E090F92E8FAC}" destId="{8807DF9A-D4F0-417F-B87B-CE4E3633A0AC}" srcOrd="2" destOrd="0" parTransId="{5B143593-0BAE-48F5-8871-1A802791C387}" sibTransId="{63985430-96EC-469D-9908-C7957596DF0C}"/>
    <dgm:cxn modelId="{0F3E0633-802C-4DCA-BDF8-EFDA851D9BF9}" srcId="{D6E76229-AFB8-4E12-9772-E090F92E8FAC}" destId="{85645D16-E585-4F05-A84D-9F28004C8EC1}" srcOrd="0" destOrd="0" parTransId="{09A640D7-2FFE-4181-A1E0-09730F9EC34E}" sibTransId="{74F45C15-7076-4714-A413-EBA84BFADE28}"/>
    <dgm:cxn modelId="{E61593CC-079A-4E11-BB9E-30E6F5FE1D77}" srcId="{D6E76229-AFB8-4E12-9772-E090F92E8FAC}" destId="{A00C6A94-3724-4674-83BB-A2B772561163}" srcOrd="3" destOrd="0" parTransId="{CB4F671D-0AA2-46C9-92A2-0D9A4AEC8566}" sibTransId="{40D0304E-B204-4CEF-8F2A-01A3C07C8044}"/>
    <dgm:cxn modelId="{DFCD7336-C365-4DE8-B758-5EFD3763E18B}" type="presOf" srcId="{8807DF9A-D4F0-417F-B87B-CE4E3633A0AC}" destId="{6362121B-02B6-4579-BC8D-2AA6DFE85C30}" srcOrd="1" destOrd="0" presId="urn:microsoft.com/office/officeart/2005/8/layout/vList4"/>
    <dgm:cxn modelId="{E70E598C-5964-4568-AF97-A35FCCA85DC7}" type="presOf" srcId="{D6E76229-AFB8-4E12-9772-E090F92E8FAC}" destId="{53B9107E-5AA9-4AA0-951E-19227828660A}" srcOrd="0" destOrd="0" presId="urn:microsoft.com/office/officeart/2005/8/layout/vList4"/>
    <dgm:cxn modelId="{6B09D922-4D84-4659-89C7-3B6B13182BE2}" type="presOf" srcId="{247B2A5E-706E-40A9-AA9D-ADC11646ADF3}" destId="{2F95EC55-3CD1-45DF-8F38-DC3B9CF6F8EF}" srcOrd="1" destOrd="0" presId="urn:microsoft.com/office/officeart/2005/8/layout/vList4"/>
    <dgm:cxn modelId="{F6902983-97F6-464E-87E6-9552613DEE38}" type="presOf" srcId="{8807DF9A-D4F0-417F-B87B-CE4E3633A0AC}" destId="{8C127A86-502E-46B9-84BC-FAE681B891C9}" srcOrd="0" destOrd="0" presId="urn:microsoft.com/office/officeart/2005/8/layout/vList4"/>
    <dgm:cxn modelId="{1E36F8F7-4699-46AB-82A7-7D069A0279B0}" type="presParOf" srcId="{53B9107E-5AA9-4AA0-951E-19227828660A}" destId="{96178842-FB6E-428C-B633-583AB57E71FB}" srcOrd="0" destOrd="0" presId="urn:microsoft.com/office/officeart/2005/8/layout/vList4"/>
    <dgm:cxn modelId="{D4C57CC7-EA7D-4FEF-BD70-C532E1C22CBB}" type="presParOf" srcId="{96178842-FB6E-428C-B633-583AB57E71FB}" destId="{6D651E76-6B23-4948-A1CE-B6BFC98F5C5B}" srcOrd="0" destOrd="0" presId="urn:microsoft.com/office/officeart/2005/8/layout/vList4"/>
    <dgm:cxn modelId="{03C17D52-E46E-4AC4-944F-90FB596D0325}" type="presParOf" srcId="{96178842-FB6E-428C-B633-583AB57E71FB}" destId="{F82C8680-58FF-4C74-9F35-629C1A70DCB7}" srcOrd="1" destOrd="0" presId="urn:microsoft.com/office/officeart/2005/8/layout/vList4"/>
    <dgm:cxn modelId="{1553147B-2F7D-4FE8-9A1C-C1A4EEEF193A}" type="presParOf" srcId="{96178842-FB6E-428C-B633-583AB57E71FB}" destId="{B7D3B8D5-B728-4962-AA7E-F142D0F6D8D4}" srcOrd="2" destOrd="0" presId="urn:microsoft.com/office/officeart/2005/8/layout/vList4"/>
    <dgm:cxn modelId="{E652AC12-4AC2-4267-9DF2-52132F147190}" type="presParOf" srcId="{53B9107E-5AA9-4AA0-951E-19227828660A}" destId="{7C54CBFE-73CF-42C8-B2FE-CF79A460E0AD}" srcOrd="1" destOrd="0" presId="urn:microsoft.com/office/officeart/2005/8/layout/vList4"/>
    <dgm:cxn modelId="{539D7A80-B893-4C57-9694-F13AA4F52EB6}" type="presParOf" srcId="{53B9107E-5AA9-4AA0-951E-19227828660A}" destId="{6FA161E3-9796-4204-AF88-75056610457C}" srcOrd="2" destOrd="0" presId="urn:microsoft.com/office/officeart/2005/8/layout/vList4"/>
    <dgm:cxn modelId="{EBF66783-16AD-4274-A124-C148FA6CB10B}" type="presParOf" srcId="{6FA161E3-9796-4204-AF88-75056610457C}" destId="{8D5728FC-6F36-4E2C-B1B2-4CE3A4E21461}" srcOrd="0" destOrd="0" presId="urn:microsoft.com/office/officeart/2005/8/layout/vList4"/>
    <dgm:cxn modelId="{59EA4E2D-9AC0-4A75-A8B1-830891DF28BF}" type="presParOf" srcId="{6FA161E3-9796-4204-AF88-75056610457C}" destId="{72E7BB35-7312-494A-BA6F-7D68AFE48AE8}" srcOrd="1" destOrd="0" presId="urn:microsoft.com/office/officeart/2005/8/layout/vList4"/>
    <dgm:cxn modelId="{05CF785B-9381-4863-9277-903208ADB95A}" type="presParOf" srcId="{6FA161E3-9796-4204-AF88-75056610457C}" destId="{2F95EC55-3CD1-45DF-8F38-DC3B9CF6F8EF}" srcOrd="2" destOrd="0" presId="urn:microsoft.com/office/officeart/2005/8/layout/vList4"/>
    <dgm:cxn modelId="{AB33E5DC-9702-4DBC-8E2F-63DCB5F8F28E}" type="presParOf" srcId="{53B9107E-5AA9-4AA0-951E-19227828660A}" destId="{E8EDC6F7-0F77-4BAC-90F9-AAB2C4E9E1C8}" srcOrd="3" destOrd="0" presId="urn:microsoft.com/office/officeart/2005/8/layout/vList4"/>
    <dgm:cxn modelId="{96C45BDA-759C-4150-8336-459B5FAD0D29}" type="presParOf" srcId="{53B9107E-5AA9-4AA0-951E-19227828660A}" destId="{D3D0B8A8-DB96-412A-961F-2FCBF4C7D8BF}" srcOrd="4" destOrd="0" presId="urn:microsoft.com/office/officeart/2005/8/layout/vList4"/>
    <dgm:cxn modelId="{91BD91EB-8B4D-4671-A003-5DD8B18901E1}" type="presParOf" srcId="{D3D0B8A8-DB96-412A-961F-2FCBF4C7D8BF}" destId="{8C127A86-502E-46B9-84BC-FAE681B891C9}" srcOrd="0" destOrd="0" presId="urn:microsoft.com/office/officeart/2005/8/layout/vList4"/>
    <dgm:cxn modelId="{6B5B6F08-F5D7-41CF-AC10-A14C95CCFDF6}" type="presParOf" srcId="{D3D0B8A8-DB96-412A-961F-2FCBF4C7D8BF}" destId="{D09BB02F-0B58-4155-9930-4056430D63B3}" srcOrd="1" destOrd="0" presId="urn:microsoft.com/office/officeart/2005/8/layout/vList4"/>
    <dgm:cxn modelId="{6D7A2525-CCAF-45DB-BBA7-55C4ACBC4407}" type="presParOf" srcId="{D3D0B8A8-DB96-412A-961F-2FCBF4C7D8BF}" destId="{6362121B-02B6-4579-BC8D-2AA6DFE85C30}" srcOrd="2" destOrd="0" presId="urn:microsoft.com/office/officeart/2005/8/layout/vList4"/>
    <dgm:cxn modelId="{B1A8CE3F-59F4-4F84-A2F3-080985BB7212}" type="presParOf" srcId="{53B9107E-5AA9-4AA0-951E-19227828660A}" destId="{F3AD7350-E28D-46C7-8DFB-CA2F48946BBC}" srcOrd="5" destOrd="0" presId="urn:microsoft.com/office/officeart/2005/8/layout/vList4"/>
    <dgm:cxn modelId="{E93383E2-55A3-4CE6-A235-19EA49865D5B}" type="presParOf" srcId="{53B9107E-5AA9-4AA0-951E-19227828660A}" destId="{C680B844-5F3E-4D5E-99BC-8ABFF6F310A7}" srcOrd="6" destOrd="0" presId="urn:microsoft.com/office/officeart/2005/8/layout/vList4"/>
    <dgm:cxn modelId="{FE3F0655-95DA-4246-A7F7-5C0BE97999EF}" type="presParOf" srcId="{C680B844-5F3E-4D5E-99BC-8ABFF6F310A7}" destId="{294B5BF6-624E-4DDA-9069-6CB716CA288C}" srcOrd="0" destOrd="0" presId="urn:microsoft.com/office/officeart/2005/8/layout/vList4"/>
    <dgm:cxn modelId="{59103BE7-AE80-47D1-8289-2C1ACD457985}" type="presParOf" srcId="{C680B844-5F3E-4D5E-99BC-8ABFF6F310A7}" destId="{C5EC857C-170C-4520-9786-53D59C62355A}" srcOrd="1" destOrd="0" presId="urn:microsoft.com/office/officeart/2005/8/layout/vList4"/>
    <dgm:cxn modelId="{C4D0B1DF-F6AA-424E-9A3A-A946DD13AD82}" type="presParOf" srcId="{C680B844-5F3E-4D5E-99BC-8ABFF6F310A7}" destId="{CA47A32B-1F60-49F4-9C28-EB7F218C9E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387F02CF-4447-47B4-AE7A-EBB9519876E7}" type="presOf" srcId="{84AE8AD0-C10C-4905-BC3E-E651B3E7F04E}" destId="{BE9AB7FA-2B74-4B1E-B687-B5FCB1D3E102}" srcOrd="0" destOrd="0" presId="urn:microsoft.com/office/officeart/2008/layout/VerticalCurvedList"/>
    <dgm:cxn modelId="{3AF696D8-004D-41EC-B15A-BC750224E4F8}" type="presOf" srcId="{3BD998D4-2A7A-4399-BF98-6B153A68F4F8}" destId="{C49228EC-3433-4A43-9A10-C53269CAC7DB}" srcOrd="0" destOrd="0" presId="urn:microsoft.com/office/officeart/2008/layout/VerticalCurvedList"/>
    <dgm:cxn modelId="{064FA47B-FF45-46EB-9E46-2360C38120C2}" type="presOf" srcId="{4711F4EE-6722-4990-B895-12B7BE0F6E57}" destId="{ADECC824-8576-4950-88DE-E21E6053E288}" srcOrd="0" destOrd="0" presId="urn:microsoft.com/office/officeart/2008/layout/VerticalCurvedList"/>
    <dgm:cxn modelId="{32138C6E-3377-4413-85E7-1E521DD67E8F}" type="presOf" srcId="{B08E6481-A06E-456F-9A7B-47B84B41AC9F}" destId="{B77AEF48-DA38-4B93-964D-0B104A0CE908}" srcOrd="0" destOrd="0" presId="urn:microsoft.com/office/officeart/2008/layout/VerticalCurvedList"/>
    <dgm:cxn modelId="{DBBD4455-6D79-4BFA-B246-48CCADB28AEE}" type="presOf" srcId="{CFDD918B-53F3-49F3-93AB-89341873E57F}" destId="{E2DBCC1D-0D16-4A15-B478-ED04F6BDB9E5}" srcOrd="0" destOrd="0" presId="urn:microsoft.com/office/officeart/2008/layout/VerticalCurvedList"/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16F46E3F-0A9F-44B4-970E-38853DBC808D}" type="presParOf" srcId="{ADECC824-8576-4950-88DE-E21E6053E288}" destId="{58118C02-56E1-46F0-A2B7-866B2EF06B47}" srcOrd="0" destOrd="0" presId="urn:microsoft.com/office/officeart/2008/layout/VerticalCurvedList"/>
    <dgm:cxn modelId="{C64F5FAF-F1EB-4C9D-BDD2-8DEC53785E5E}" type="presParOf" srcId="{58118C02-56E1-46F0-A2B7-866B2EF06B47}" destId="{57BEB6FF-7C4F-4B19-8CEE-241C6BA7C781}" srcOrd="0" destOrd="0" presId="urn:microsoft.com/office/officeart/2008/layout/VerticalCurvedList"/>
    <dgm:cxn modelId="{4B917942-07D7-4667-93F7-79ECE0615292}" type="presParOf" srcId="{57BEB6FF-7C4F-4B19-8CEE-241C6BA7C781}" destId="{6F4F037E-D7FD-413E-AF63-79636709D00F}" srcOrd="0" destOrd="0" presId="urn:microsoft.com/office/officeart/2008/layout/VerticalCurvedList"/>
    <dgm:cxn modelId="{9CA00445-1749-4C77-ADCB-91793FC26DDC}" type="presParOf" srcId="{57BEB6FF-7C4F-4B19-8CEE-241C6BA7C781}" destId="{E2DBCC1D-0D16-4A15-B478-ED04F6BDB9E5}" srcOrd="1" destOrd="0" presId="urn:microsoft.com/office/officeart/2008/layout/VerticalCurvedList"/>
    <dgm:cxn modelId="{7421F016-088A-45EF-961F-7D28CEFEE748}" type="presParOf" srcId="{57BEB6FF-7C4F-4B19-8CEE-241C6BA7C781}" destId="{E99CEDDF-9C60-4ABA-A9C3-49031F7B846E}" srcOrd="2" destOrd="0" presId="urn:microsoft.com/office/officeart/2008/layout/VerticalCurvedList"/>
    <dgm:cxn modelId="{CEA2B7F8-509C-4A94-93C3-74062A74E6FB}" type="presParOf" srcId="{57BEB6FF-7C4F-4B19-8CEE-241C6BA7C781}" destId="{EC6DBD81-BE4D-450D-8275-241F068BE865}" srcOrd="3" destOrd="0" presId="urn:microsoft.com/office/officeart/2008/layout/VerticalCurvedList"/>
    <dgm:cxn modelId="{8EDE64D9-7C63-47FE-92CF-92B9338D194F}" type="presParOf" srcId="{58118C02-56E1-46F0-A2B7-866B2EF06B47}" destId="{C49228EC-3433-4A43-9A10-C53269CAC7DB}" srcOrd="1" destOrd="0" presId="urn:microsoft.com/office/officeart/2008/layout/VerticalCurvedList"/>
    <dgm:cxn modelId="{69450D80-9547-4DBA-9239-364F7C88556C}" type="presParOf" srcId="{58118C02-56E1-46F0-A2B7-866B2EF06B47}" destId="{7226876C-B5A5-4AF9-BBC4-B14CEC1E823C}" srcOrd="2" destOrd="0" presId="urn:microsoft.com/office/officeart/2008/layout/VerticalCurvedList"/>
    <dgm:cxn modelId="{80254B38-F6D0-4DCA-AAA4-C9D1E8D70BA1}" type="presParOf" srcId="{7226876C-B5A5-4AF9-BBC4-B14CEC1E823C}" destId="{D79C34A0-96C6-46B4-ABF7-900D504AF364}" srcOrd="0" destOrd="0" presId="urn:microsoft.com/office/officeart/2008/layout/VerticalCurvedList"/>
    <dgm:cxn modelId="{DC76F93F-89D9-4F2B-8A25-9AAACB7ACFFD}" type="presParOf" srcId="{58118C02-56E1-46F0-A2B7-866B2EF06B47}" destId="{B77AEF48-DA38-4B93-964D-0B104A0CE908}" srcOrd="3" destOrd="0" presId="urn:microsoft.com/office/officeart/2008/layout/VerticalCurvedList"/>
    <dgm:cxn modelId="{339E43D7-79EB-406C-863A-5A2A371036C1}" type="presParOf" srcId="{58118C02-56E1-46F0-A2B7-866B2EF06B47}" destId="{05EDFDF2-82CE-4D98-8384-B548A0E84F42}" srcOrd="4" destOrd="0" presId="urn:microsoft.com/office/officeart/2008/layout/VerticalCurvedList"/>
    <dgm:cxn modelId="{79D7D359-E3B2-40BF-81EF-65E15C8B24AC}" type="presParOf" srcId="{05EDFDF2-82CE-4D98-8384-B548A0E84F42}" destId="{D21784BD-7411-41E5-B03B-3989632D6A62}" srcOrd="0" destOrd="0" presId="urn:microsoft.com/office/officeart/2008/layout/VerticalCurvedList"/>
    <dgm:cxn modelId="{133EEC1B-3638-4D90-8361-D78AFE6FE648}" type="presParOf" srcId="{58118C02-56E1-46F0-A2B7-866B2EF06B47}" destId="{BE9AB7FA-2B74-4B1E-B687-B5FCB1D3E102}" srcOrd="5" destOrd="0" presId="urn:microsoft.com/office/officeart/2008/layout/VerticalCurvedList"/>
    <dgm:cxn modelId="{E9A66193-18BF-48B1-8CE8-50EA449B5127}" type="presParOf" srcId="{58118C02-56E1-46F0-A2B7-866B2EF06B47}" destId="{596CB08C-962E-410A-94FE-BE01F9D70C17}" srcOrd="6" destOrd="0" presId="urn:microsoft.com/office/officeart/2008/layout/VerticalCurvedList"/>
    <dgm:cxn modelId="{4102A42C-1CC6-458C-B49B-4BACF5790BE2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11F4EE-6722-4990-B895-12B7BE0F6E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BD998D4-2A7A-4399-BF98-6B153A68F4F8}">
      <dgm:prSet phldrT="[ข้อความ]"/>
      <dgm:spPr/>
      <dgm:t>
        <a:bodyPr/>
        <a:lstStyle/>
        <a:p>
          <a:r>
            <a:rPr lang="en-US" dirty="0" smtClean="0"/>
            <a:t>Pre hospital management  </a:t>
          </a:r>
          <a:endParaRPr lang="th-TH" dirty="0"/>
        </a:p>
      </dgm:t>
    </dgm:pt>
    <dgm:pt modelId="{EBBBB103-B18C-4D1B-8C7B-90C3A11D2168}" type="parTrans" cxnId="{F8B80D11-F088-41C7-9207-0902A1FD2AA3}">
      <dgm:prSet/>
      <dgm:spPr/>
      <dgm:t>
        <a:bodyPr/>
        <a:lstStyle/>
        <a:p>
          <a:endParaRPr lang="th-TH"/>
        </a:p>
      </dgm:t>
    </dgm:pt>
    <dgm:pt modelId="{CFDD918B-53F3-49F3-93AB-89341873E57F}" type="sibTrans" cxnId="{F8B80D11-F088-41C7-9207-0902A1FD2AA3}">
      <dgm:prSet/>
      <dgm:spPr/>
      <dgm:t>
        <a:bodyPr/>
        <a:lstStyle/>
        <a:p>
          <a:endParaRPr lang="th-TH"/>
        </a:p>
      </dgm:t>
    </dgm:pt>
    <dgm:pt modelId="{B08E6481-A06E-456F-9A7B-47B84B41AC9F}">
      <dgm:prSet phldrT="[ข้อความ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Emergency room management</a:t>
          </a:r>
          <a:endParaRPr lang="th-TH" dirty="0">
            <a:solidFill>
              <a:schemeClr val="tx1"/>
            </a:solidFill>
          </a:endParaRPr>
        </a:p>
      </dgm:t>
    </dgm:pt>
    <dgm:pt modelId="{53AFCA0F-DFFA-4283-8915-11056004327E}" type="parTrans" cxnId="{9CA2CE6C-F393-45E8-890C-107227670D87}">
      <dgm:prSet/>
      <dgm:spPr/>
      <dgm:t>
        <a:bodyPr/>
        <a:lstStyle/>
        <a:p>
          <a:endParaRPr lang="th-TH"/>
        </a:p>
      </dgm:t>
    </dgm:pt>
    <dgm:pt modelId="{1549C7B9-5DAC-435C-A60A-3DBCB5EDEAF0}" type="sibTrans" cxnId="{9CA2CE6C-F393-45E8-890C-107227670D87}">
      <dgm:prSet/>
      <dgm:spPr/>
      <dgm:t>
        <a:bodyPr/>
        <a:lstStyle/>
        <a:p>
          <a:endParaRPr lang="th-TH"/>
        </a:p>
      </dgm:t>
    </dgm:pt>
    <dgm:pt modelId="{84AE8AD0-C10C-4905-BC3E-E651B3E7F04E}">
      <dgm:prSet phldrT="[ข้อความ]"/>
      <dgm:spPr/>
      <dgm:t>
        <a:bodyPr/>
        <a:lstStyle/>
        <a:p>
          <a:r>
            <a:rPr lang="en-US" dirty="0" smtClean="0"/>
            <a:t>In Hospital management</a:t>
          </a:r>
          <a:endParaRPr lang="th-TH" dirty="0"/>
        </a:p>
      </dgm:t>
    </dgm:pt>
    <dgm:pt modelId="{5A680D9A-3FF1-4150-87A4-D1552EDC7094}" type="parTrans" cxnId="{E722D928-ABFF-438C-B577-46868DD37BA6}">
      <dgm:prSet/>
      <dgm:spPr/>
      <dgm:t>
        <a:bodyPr/>
        <a:lstStyle/>
        <a:p>
          <a:endParaRPr lang="th-TH"/>
        </a:p>
      </dgm:t>
    </dgm:pt>
    <dgm:pt modelId="{E7B12928-D12E-4BBB-84BD-63274489AA9B}" type="sibTrans" cxnId="{E722D928-ABFF-438C-B577-46868DD37BA6}">
      <dgm:prSet/>
      <dgm:spPr/>
      <dgm:t>
        <a:bodyPr/>
        <a:lstStyle/>
        <a:p>
          <a:endParaRPr lang="th-TH"/>
        </a:p>
      </dgm:t>
    </dgm:pt>
    <dgm:pt modelId="{ADECC824-8576-4950-88DE-E21E6053E288}" type="pres">
      <dgm:prSet presAssocID="{4711F4EE-6722-4990-B895-12B7BE0F6E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8118C02-56E1-46F0-A2B7-866B2EF06B47}" type="pres">
      <dgm:prSet presAssocID="{4711F4EE-6722-4990-B895-12B7BE0F6E57}" presName="Name1" presStyleCnt="0"/>
      <dgm:spPr/>
    </dgm:pt>
    <dgm:pt modelId="{57BEB6FF-7C4F-4B19-8CEE-241C6BA7C781}" type="pres">
      <dgm:prSet presAssocID="{4711F4EE-6722-4990-B895-12B7BE0F6E57}" presName="cycle" presStyleCnt="0"/>
      <dgm:spPr/>
    </dgm:pt>
    <dgm:pt modelId="{6F4F037E-D7FD-413E-AF63-79636709D00F}" type="pres">
      <dgm:prSet presAssocID="{4711F4EE-6722-4990-B895-12B7BE0F6E57}" presName="srcNode" presStyleLbl="node1" presStyleIdx="0" presStyleCnt="3"/>
      <dgm:spPr/>
    </dgm:pt>
    <dgm:pt modelId="{E2DBCC1D-0D16-4A15-B478-ED04F6BDB9E5}" type="pres">
      <dgm:prSet presAssocID="{4711F4EE-6722-4990-B895-12B7BE0F6E57}" presName="conn" presStyleLbl="parChTrans1D2" presStyleIdx="0" presStyleCnt="1"/>
      <dgm:spPr/>
      <dgm:t>
        <a:bodyPr/>
        <a:lstStyle/>
        <a:p>
          <a:endParaRPr lang="th-TH"/>
        </a:p>
      </dgm:t>
    </dgm:pt>
    <dgm:pt modelId="{E99CEDDF-9C60-4ABA-A9C3-49031F7B846E}" type="pres">
      <dgm:prSet presAssocID="{4711F4EE-6722-4990-B895-12B7BE0F6E57}" presName="extraNode" presStyleLbl="node1" presStyleIdx="0" presStyleCnt="3"/>
      <dgm:spPr/>
    </dgm:pt>
    <dgm:pt modelId="{EC6DBD81-BE4D-450D-8275-241F068BE865}" type="pres">
      <dgm:prSet presAssocID="{4711F4EE-6722-4990-B895-12B7BE0F6E57}" presName="dstNode" presStyleLbl="node1" presStyleIdx="0" presStyleCnt="3"/>
      <dgm:spPr/>
    </dgm:pt>
    <dgm:pt modelId="{C49228EC-3433-4A43-9A10-C53269CAC7DB}" type="pres">
      <dgm:prSet presAssocID="{3BD998D4-2A7A-4399-BF98-6B153A68F4F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26876C-B5A5-4AF9-BBC4-B14CEC1E823C}" type="pres">
      <dgm:prSet presAssocID="{3BD998D4-2A7A-4399-BF98-6B153A68F4F8}" presName="accent_1" presStyleCnt="0"/>
      <dgm:spPr/>
    </dgm:pt>
    <dgm:pt modelId="{D79C34A0-96C6-46B4-ABF7-900D504AF364}" type="pres">
      <dgm:prSet presAssocID="{3BD998D4-2A7A-4399-BF98-6B153A68F4F8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7AEF48-DA38-4B93-964D-0B104A0CE908}" type="pres">
      <dgm:prSet presAssocID="{B08E6481-A06E-456F-9A7B-47B84B41AC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DFDF2-82CE-4D98-8384-B548A0E84F42}" type="pres">
      <dgm:prSet presAssocID="{B08E6481-A06E-456F-9A7B-47B84B41AC9F}" presName="accent_2" presStyleCnt="0"/>
      <dgm:spPr/>
    </dgm:pt>
    <dgm:pt modelId="{D21784BD-7411-41E5-B03B-3989632D6A62}" type="pres">
      <dgm:prSet presAssocID="{B08E6481-A06E-456F-9A7B-47B84B41AC9F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9AB7FA-2B74-4B1E-B687-B5FCB1D3E102}" type="pres">
      <dgm:prSet presAssocID="{84AE8AD0-C10C-4905-BC3E-E651B3E7F0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6CB08C-962E-410A-94FE-BE01F9D70C17}" type="pres">
      <dgm:prSet presAssocID="{84AE8AD0-C10C-4905-BC3E-E651B3E7F04E}" presName="accent_3" presStyleCnt="0"/>
      <dgm:spPr/>
    </dgm:pt>
    <dgm:pt modelId="{6FAD2FFA-6DCE-48A0-BDA8-A6D7A3D43349}" type="pres">
      <dgm:prSet presAssocID="{84AE8AD0-C10C-4905-BC3E-E651B3E7F04E}" presName="accentRepeatNode" presStyleLbl="solidFgAcc1" presStyleIdx="2" presStyleCnt="3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976B6A84-DABE-4E2A-B949-76A3AA5017B7}" type="presOf" srcId="{B08E6481-A06E-456F-9A7B-47B84B41AC9F}" destId="{B77AEF48-DA38-4B93-964D-0B104A0CE908}" srcOrd="0" destOrd="0" presId="urn:microsoft.com/office/officeart/2008/layout/VerticalCurvedList"/>
    <dgm:cxn modelId="{E722D928-ABFF-438C-B577-46868DD37BA6}" srcId="{4711F4EE-6722-4990-B895-12B7BE0F6E57}" destId="{84AE8AD0-C10C-4905-BC3E-E651B3E7F04E}" srcOrd="2" destOrd="0" parTransId="{5A680D9A-3FF1-4150-87A4-D1552EDC7094}" sibTransId="{E7B12928-D12E-4BBB-84BD-63274489AA9B}"/>
    <dgm:cxn modelId="{085EFCEF-01E6-4013-BF42-CA25E7A1C6AF}" type="presOf" srcId="{CFDD918B-53F3-49F3-93AB-89341873E57F}" destId="{E2DBCC1D-0D16-4A15-B478-ED04F6BDB9E5}" srcOrd="0" destOrd="0" presId="urn:microsoft.com/office/officeart/2008/layout/VerticalCurvedList"/>
    <dgm:cxn modelId="{E02EC906-4756-48C1-91D0-518ED67B6ADB}" type="presOf" srcId="{3BD998D4-2A7A-4399-BF98-6B153A68F4F8}" destId="{C49228EC-3433-4A43-9A10-C53269CAC7DB}" srcOrd="0" destOrd="0" presId="urn:microsoft.com/office/officeart/2008/layout/VerticalCurvedList"/>
    <dgm:cxn modelId="{15A48CF7-AE40-44DF-AC16-3A9FF6FB0622}" type="presOf" srcId="{4711F4EE-6722-4990-B895-12B7BE0F6E57}" destId="{ADECC824-8576-4950-88DE-E21E6053E288}" srcOrd="0" destOrd="0" presId="urn:microsoft.com/office/officeart/2008/layout/VerticalCurvedList"/>
    <dgm:cxn modelId="{7D947266-D7E7-4A74-8D75-BA531A26BE5A}" type="presOf" srcId="{84AE8AD0-C10C-4905-BC3E-E651B3E7F04E}" destId="{BE9AB7FA-2B74-4B1E-B687-B5FCB1D3E102}" srcOrd="0" destOrd="0" presId="urn:microsoft.com/office/officeart/2008/layout/VerticalCurvedList"/>
    <dgm:cxn modelId="{F8B80D11-F088-41C7-9207-0902A1FD2AA3}" srcId="{4711F4EE-6722-4990-B895-12B7BE0F6E57}" destId="{3BD998D4-2A7A-4399-BF98-6B153A68F4F8}" srcOrd="0" destOrd="0" parTransId="{EBBBB103-B18C-4D1B-8C7B-90C3A11D2168}" sibTransId="{CFDD918B-53F3-49F3-93AB-89341873E57F}"/>
    <dgm:cxn modelId="{9CA2CE6C-F393-45E8-890C-107227670D87}" srcId="{4711F4EE-6722-4990-B895-12B7BE0F6E57}" destId="{B08E6481-A06E-456F-9A7B-47B84B41AC9F}" srcOrd="1" destOrd="0" parTransId="{53AFCA0F-DFFA-4283-8915-11056004327E}" sibTransId="{1549C7B9-5DAC-435C-A60A-3DBCB5EDEAF0}"/>
    <dgm:cxn modelId="{9B9D42C4-7877-4971-8108-B458F66ABEE5}" type="presParOf" srcId="{ADECC824-8576-4950-88DE-E21E6053E288}" destId="{58118C02-56E1-46F0-A2B7-866B2EF06B47}" srcOrd="0" destOrd="0" presId="urn:microsoft.com/office/officeart/2008/layout/VerticalCurvedList"/>
    <dgm:cxn modelId="{AC7B27DD-F9E1-424F-9A80-DA1ED6C0E598}" type="presParOf" srcId="{58118C02-56E1-46F0-A2B7-866B2EF06B47}" destId="{57BEB6FF-7C4F-4B19-8CEE-241C6BA7C781}" srcOrd="0" destOrd="0" presId="urn:microsoft.com/office/officeart/2008/layout/VerticalCurvedList"/>
    <dgm:cxn modelId="{F39AFDA6-7E2F-4380-8C2C-1B0B57425DDF}" type="presParOf" srcId="{57BEB6FF-7C4F-4B19-8CEE-241C6BA7C781}" destId="{6F4F037E-D7FD-413E-AF63-79636709D00F}" srcOrd="0" destOrd="0" presId="urn:microsoft.com/office/officeart/2008/layout/VerticalCurvedList"/>
    <dgm:cxn modelId="{E8907F5F-1F37-47FF-97E2-1626C474720B}" type="presParOf" srcId="{57BEB6FF-7C4F-4B19-8CEE-241C6BA7C781}" destId="{E2DBCC1D-0D16-4A15-B478-ED04F6BDB9E5}" srcOrd="1" destOrd="0" presId="urn:microsoft.com/office/officeart/2008/layout/VerticalCurvedList"/>
    <dgm:cxn modelId="{94A4AA1F-B951-4FA0-99FD-1CFF6315C934}" type="presParOf" srcId="{57BEB6FF-7C4F-4B19-8CEE-241C6BA7C781}" destId="{E99CEDDF-9C60-4ABA-A9C3-49031F7B846E}" srcOrd="2" destOrd="0" presId="urn:microsoft.com/office/officeart/2008/layout/VerticalCurvedList"/>
    <dgm:cxn modelId="{377824C8-794E-4326-B493-AC9BF3FD7B91}" type="presParOf" srcId="{57BEB6FF-7C4F-4B19-8CEE-241C6BA7C781}" destId="{EC6DBD81-BE4D-450D-8275-241F068BE865}" srcOrd="3" destOrd="0" presId="urn:microsoft.com/office/officeart/2008/layout/VerticalCurvedList"/>
    <dgm:cxn modelId="{C93F46BF-B430-4305-9A17-029E87113BCD}" type="presParOf" srcId="{58118C02-56E1-46F0-A2B7-866B2EF06B47}" destId="{C49228EC-3433-4A43-9A10-C53269CAC7DB}" srcOrd="1" destOrd="0" presId="urn:microsoft.com/office/officeart/2008/layout/VerticalCurvedList"/>
    <dgm:cxn modelId="{9F6F7308-CB52-4024-8D3B-8EBFB4543CD5}" type="presParOf" srcId="{58118C02-56E1-46F0-A2B7-866B2EF06B47}" destId="{7226876C-B5A5-4AF9-BBC4-B14CEC1E823C}" srcOrd="2" destOrd="0" presId="urn:microsoft.com/office/officeart/2008/layout/VerticalCurvedList"/>
    <dgm:cxn modelId="{5B56DD71-5C77-4D58-B050-53B74036E85E}" type="presParOf" srcId="{7226876C-B5A5-4AF9-BBC4-B14CEC1E823C}" destId="{D79C34A0-96C6-46B4-ABF7-900D504AF364}" srcOrd="0" destOrd="0" presId="urn:microsoft.com/office/officeart/2008/layout/VerticalCurvedList"/>
    <dgm:cxn modelId="{85D25EC0-3D6F-44A4-A592-D8A943060711}" type="presParOf" srcId="{58118C02-56E1-46F0-A2B7-866B2EF06B47}" destId="{B77AEF48-DA38-4B93-964D-0B104A0CE908}" srcOrd="3" destOrd="0" presId="urn:microsoft.com/office/officeart/2008/layout/VerticalCurvedList"/>
    <dgm:cxn modelId="{E7566A44-D5FC-4CD6-B19C-196D7D5DCE10}" type="presParOf" srcId="{58118C02-56E1-46F0-A2B7-866B2EF06B47}" destId="{05EDFDF2-82CE-4D98-8384-B548A0E84F42}" srcOrd="4" destOrd="0" presId="urn:microsoft.com/office/officeart/2008/layout/VerticalCurvedList"/>
    <dgm:cxn modelId="{DED140B7-307E-40C8-B43A-410FC8C0D56B}" type="presParOf" srcId="{05EDFDF2-82CE-4D98-8384-B548A0E84F42}" destId="{D21784BD-7411-41E5-B03B-3989632D6A62}" srcOrd="0" destOrd="0" presId="urn:microsoft.com/office/officeart/2008/layout/VerticalCurvedList"/>
    <dgm:cxn modelId="{7EA21A5F-857C-4245-99A9-7D9D8B08AF9A}" type="presParOf" srcId="{58118C02-56E1-46F0-A2B7-866B2EF06B47}" destId="{BE9AB7FA-2B74-4B1E-B687-B5FCB1D3E102}" srcOrd="5" destOrd="0" presId="urn:microsoft.com/office/officeart/2008/layout/VerticalCurvedList"/>
    <dgm:cxn modelId="{F4C341AB-404A-40BB-85BE-802C5CCDDAAB}" type="presParOf" srcId="{58118C02-56E1-46F0-A2B7-866B2EF06B47}" destId="{596CB08C-962E-410A-94FE-BE01F9D70C17}" srcOrd="6" destOrd="0" presId="urn:microsoft.com/office/officeart/2008/layout/VerticalCurvedList"/>
    <dgm:cxn modelId="{D7AE4802-7707-4938-B322-EEA6447FEF15}" type="presParOf" srcId="{596CB08C-962E-410A-94FE-BE01F9D70C17}" destId="{6FAD2FFA-6DCE-48A0-BDA8-A6D7A3D433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CC1D-0D16-4A15-B478-ED04F6BDB9E5}">
      <dsp:nvSpPr>
        <dsp:cNvPr id="0" name=""/>
        <dsp:cNvSpPr/>
      </dsp:nvSpPr>
      <dsp:spPr>
        <a:xfrm>
          <a:off x="-2554001" y="-394223"/>
          <a:ext cx="3049046" cy="3049046"/>
        </a:xfrm>
        <a:prstGeom prst="blockArc">
          <a:avLst>
            <a:gd name="adj1" fmla="val 18900000"/>
            <a:gd name="adj2" fmla="val 2700000"/>
            <a:gd name="adj3" fmla="val 70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228EC-3433-4A43-9A10-C53269CAC7DB}">
      <dsp:nvSpPr>
        <dsp:cNvPr id="0" name=""/>
        <dsp:cNvSpPr/>
      </dsp:nvSpPr>
      <dsp:spPr>
        <a:xfrm>
          <a:off x="318263" y="226060"/>
          <a:ext cx="2779232" cy="452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 hospital management  </a:t>
          </a:r>
          <a:endParaRPr lang="th-TH" sz="1300" kern="1200" dirty="0"/>
        </a:p>
      </dsp:txBody>
      <dsp:txXfrm>
        <a:off x="318263" y="226060"/>
        <a:ext cx="2779232" cy="452120"/>
      </dsp:txXfrm>
    </dsp:sp>
    <dsp:sp modelId="{D79C34A0-96C6-46B4-ABF7-900D504AF364}">
      <dsp:nvSpPr>
        <dsp:cNvPr id="0" name=""/>
        <dsp:cNvSpPr/>
      </dsp:nvSpPr>
      <dsp:spPr>
        <a:xfrm>
          <a:off x="35688" y="16954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AEF48-DA38-4B93-964D-0B104A0CE908}">
      <dsp:nvSpPr>
        <dsp:cNvPr id="0" name=""/>
        <dsp:cNvSpPr/>
      </dsp:nvSpPr>
      <dsp:spPr>
        <a:xfrm>
          <a:off x="482609" y="904240"/>
          <a:ext cx="2614886" cy="452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Emergency room management</a:t>
          </a:r>
          <a:endParaRPr lang="th-TH" sz="1300" kern="1200" dirty="0">
            <a:solidFill>
              <a:schemeClr val="tx1"/>
            </a:solidFill>
          </a:endParaRPr>
        </a:p>
      </dsp:txBody>
      <dsp:txXfrm>
        <a:off x="482609" y="904240"/>
        <a:ext cx="2614886" cy="452120"/>
      </dsp:txXfrm>
    </dsp:sp>
    <dsp:sp modelId="{D21784BD-7411-41E5-B03B-3989632D6A62}">
      <dsp:nvSpPr>
        <dsp:cNvPr id="0" name=""/>
        <dsp:cNvSpPr/>
      </dsp:nvSpPr>
      <dsp:spPr>
        <a:xfrm>
          <a:off x="200034" y="84772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B7FA-2B74-4B1E-B687-B5FCB1D3E102}">
      <dsp:nvSpPr>
        <dsp:cNvPr id="0" name=""/>
        <dsp:cNvSpPr/>
      </dsp:nvSpPr>
      <dsp:spPr>
        <a:xfrm>
          <a:off x="318263" y="1582420"/>
          <a:ext cx="2779232" cy="452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 Hospital management</a:t>
          </a:r>
          <a:endParaRPr lang="th-TH" sz="1300" kern="1200" dirty="0"/>
        </a:p>
      </dsp:txBody>
      <dsp:txXfrm>
        <a:off x="318263" y="1582420"/>
        <a:ext cx="2779232" cy="452120"/>
      </dsp:txXfrm>
    </dsp:sp>
    <dsp:sp modelId="{6FAD2FFA-6DCE-48A0-BDA8-A6D7A3D43349}">
      <dsp:nvSpPr>
        <dsp:cNvPr id="0" name=""/>
        <dsp:cNvSpPr/>
      </dsp:nvSpPr>
      <dsp:spPr>
        <a:xfrm>
          <a:off x="35688" y="152590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CC1D-0D16-4A15-B478-ED04F6BDB9E5}">
      <dsp:nvSpPr>
        <dsp:cNvPr id="0" name=""/>
        <dsp:cNvSpPr/>
      </dsp:nvSpPr>
      <dsp:spPr>
        <a:xfrm>
          <a:off x="-2554001" y="-394223"/>
          <a:ext cx="3049046" cy="3049046"/>
        </a:xfrm>
        <a:prstGeom prst="blockArc">
          <a:avLst>
            <a:gd name="adj1" fmla="val 18900000"/>
            <a:gd name="adj2" fmla="val 2700000"/>
            <a:gd name="adj3" fmla="val 70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228EC-3433-4A43-9A10-C53269CAC7DB}">
      <dsp:nvSpPr>
        <dsp:cNvPr id="0" name=""/>
        <dsp:cNvSpPr/>
      </dsp:nvSpPr>
      <dsp:spPr>
        <a:xfrm>
          <a:off x="318263" y="226060"/>
          <a:ext cx="2779232" cy="452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 hospital management  </a:t>
          </a:r>
          <a:endParaRPr lang="th-TH" sz="1300" kern="1200" dirty="0"/>
        </a:p>
      </dsp:txBody>
      <dsp:txXfrm>
        <a:off x="318263" y="226060"/>
        <a:ext cx="2779232" cy="452120"/>
      </dsp:txXfrm>
    </dsp:sp>
    <dsp:sp modelId="{D79C34A0-96C6-46B4-ABF7-900D504AF364}">
      <dsp:nvSpPr>
        <dsp:cNvPr id="0" name=""/>
        <dsp:cNvSpPr/>
      </dsp:nvSpPr>
      <dsp:spPr>
        <a:xfrm>
          <a:off x="35688" y="16954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AEF48-DA38-4B93-964D-0B104A0CE908}">
      <dsp:nvSpPr>
        <dsp:cNvPr id="0" name=""/>
        <dsp:cNvSpPr/>
      </dsp:nvSpPr>
      <dsp:spPr>
        <a:xfrm>
          <a:off x="482609" y="904240"/>
          <a:ext cx="2614886" cy="452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Emergency room management</a:t>
          </a:r>
          <a:endParaRPr lang="th-TH" sz="1300" kern="1200" dirty="0">
            <a:solidFill>
              <a:schemeClr val="tx1"/>
            </a:solidFill>
          </a:endParaRPr>
        </a:p>
      </dsp:txBody>
      <dsp:txXfrm>
        <a:off x="482609" y="904240"/>
        <a:ext cx="2614886" cy="452120"/>
      </dsp:txXfrm>
    </dsp:sp>
    <dsp:sp modelId="{D21784BD-7411-41E5-B03B-3989632D6A62}">
      <dsp:nvSpPr>
        <dsp:cNvPr id="0" name=""/>
        <dsp:cNvSpPr/>
      </dsp:nvSpPr>
      <dsp:spPr>
        <a:xfrm>
          <a:off x="200034" y="84772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B7FA-2B74-4B1E-B687-B5FCB1D3E102}">
      <dsp:nvSpPr>
        <dsp:cNvPr id="0" name=""/>
        <dsp:cNvSpPr/>
      </dsp:nvSpPr>
      <dsp:spPr>
        <a:xfrm>
          <a:off x="318263" y="1582420"/>
          <a:ext cx="2779232" cy="452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 Hospital management</a:t>
          </a:r>
          <a:endParaRPr lang="th-TH" sz="1300" kern="1200" dirty="0"/>
        </a:p>
      </dsp:txBody>
      <dsp:txXfrm>
        <a:off x="318263" y="1582420"/>
        <a:ext cx="2779232" cy="452120"/>
      </dsp:txXfrm>
    </dsp:sp>
    <dsp:sp modelId="{6FAD2FFA-6DCE-48A0-BDA8-A6D7A3D43349}">
      <dsp:nvSpPr>
        <dsp:cNvPr id="0" name=""/>
        <dsp:cNvSpPr/>
      </dsp:nvSpPr>
      <dsp:spPr>
        <a:xfrm>
          <a:off x="35688" y="152590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CC1D-0D16-4A15-B478-ED04F6BDB9E5}">
      <dsp:nvSpPr>
        <dsp:cNvPr id="0" name=""/>
        <dsp:cNvSpPr/>
      </dsp:nvSpPr>
      <dsp:spPr>
        <a:xfrm>
          <a:off x="-2554001" y="-394223"/>
          <a:ext cx="3049046" cy="3049046"/>
        </a:xfrm>
        <a:prstGeom prst="blockArc">
          <a:avLst>
            <a:gd name="adj1" fmla="val 18900000"/>
            <a:gd name="adj2" fmla="val 2700000"/>
            <a:gd name="adj3" fmla="val 70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228EC-3433-4A43-9A10-C53269CAC7DB}">
      <dsp:nvSpPr>
        <dsp:cNvPr id="0" name=""/>
        <dsp:cNvSpPr/>
      </dsp:nvSpPr>
      <dsp:spPr>
        <a:xfrm>
          <a:off x="318263" y="226060"/>
          <a:ext cx="2779232" cy="452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 hospital management  </a:t>
          </a:r>
          <a:endParaRPr lang="th-TH" sz="1300" kern="1200" dirty="0"/>
        </a:p>
      </dsp:txBody>
      <dsp:txXfrm>
        <a:off x="318263" y="226060"/>
        <a:ext cx="2779232" cy="452120"/>
      </dsp:txXfrm>
    </dsp:sp>
    <dsp:sp modelId="{D79C34A0-96C6-46B4-ABF7-900D504AF364}">
      <dsp:nvSpPr>
        <dsp:cNvPr id="0" name=""/>
        <dsp:cNvSpPr/>
      </dsp:nvSpPr>
      <dsp:spPr>
        <a:xfrm>
          <a:off x="35688" y="16954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AEF48-DA38-4B93-964D-0B104A0CE908}">
      <dsp:nvSpPr>
        <dsp:cNvPr id="0" name=""/>
        <dsp:cNvSpPr/>
      </dsp:nvSpPr>
      <dsp:spPr>
        <a:xfrm>
          <a:off x="482609" y="904240"/>
          <a:ext cx="2614886" cy="452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Emergency room management</a:t>
          </a:r>
          <a:endParaRPr lang="th-TH" sz="1300" kern="1200" dirty="0">
            <a:solidFill>
              <a:schemeClr val="tx1"/>
            </a:solidFill>
          </a:endParaRPr>
        </a:p>
      </dsp:txBody>
      <dsp:txXfrm>
        <a:off x="482609" y="904240"/>
        <a:ext cx="2614886" cy="452120"/>
      </dsp:txXfrm>
    </dsp:sp>
    <dsp:sp modelId="{D21784BD-7411-41E5-B03B-3989632D6A62}">
      <dsp:nvSpPr>
        <dsp:cNvPr id="0" name=""/>
        <dsp:cNvSpPr/>
      </dsp:nvSpPr>
      <dsp:spPr>
        <a:xfrm>
          <a:off x="200034" y="84772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B7FA-2B74-4B1E-B687-B5FCB1D3E102}">
      <dsp:nvSpPr>
        <dsp:cNvPr id="0" name=""/>
        <dsp:cNvSpPr/>
      </dsp:nvSpPr>
      <dsp:spPr>
        <a:xfrm>
          <a:off x="318263" y="1582420"/>
          <a:ext cx="2779232" cy="452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 Hospital management</a:t>
          </a:r>
          <a:endParaRPr lang="th-TH" sz="1300" kern="1200" dirty="0"/>
        </a:p>
      </dsp:txBody>
      <dsp:txXfrm>
        <a:off x="318263" y="1582420"/>
        <a:ext cx="2779232" cy="452120"/>
      </dsp:txXfrm>
    </dsp:sp>
    <dsp:sp modelId="{6FAD2FFA-6DCE-48A0-BDA8-A6D7A3D43349}">
      <dsp:nvSpPr>
        <dsp:cNvPr id="0" name=""/>
        <dsp:cNvSpPr/>
      </dsp:nvSpPr>
      <dsp:spPr>
        <a:xfrm>
          <a:off x="35688" y="152590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A8D4-228B-4B17-9D2B-AED6A0C443A7}">
      <dsp:nvSpPr>
        <dsp:cNvPr id="0" name=""/>
        <dsp:cNvSpPr/>
      </dsp:nvSpPr>
      <dsp:spPr>
        <a:xfrm>
          <a:off x="1183" y="197353"/>
          <a:ext cx="1441512" cy="576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9485" y="197353"/>
        <a:ext cx="864908" cy="576604"/>
      </dsp:txXfrm>
    </dsp:sp>
    <dsp:sp modelId="{949758F7-4F72-401B-9EFE-9697E1B92A36}">
      <dsp:nvSpPr>
        <dsp:cNvPr id="0" name=""/>
        <dsp:cNvSpPr/>
      </dsp:nvSpPr>
      <dsp:spPr>
        <a:xfrm>
          <a:off x="1298543" y="197353"/>
          <a:ext cx="1441512" cy="57660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Internal process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1586845" y="197353"/>
        <a:ext cx="864908" cy="576604"/>
      </dsp:txXfrm>
    </dsp:sp>
    <dsp:sp modelId="{CDDE9D08-9130-4A42-9BB7-B80554466DAD}">
      <dsp:nvSpPr>
        <dsp:cNvPr id="0" name=""/>
        <dsp:cNvSpPr/>
      </dsp:nvSpPr>
      <dsp:spPr>
        <a:xfrm>
          <a:off x="2595904" y="197353"/>
          <a:ext cx="1441512" cy="5766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Customer</a:t>
          </a:r>
          <a:endParaRPr lang="th-TH" sz="1200" kern="1200" dirty="0">
            <a:solidFill>
              <a:schemeClr val="tx1"/>
            </a:solidFill>
          </a:endParaRPr>
        </a:p>
      </dsp:txBody>
      <dsp:txXfrm>
        <a:off x="2884206" y="197353"/>
        <a:ext cx="864908" cy="57660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51E76-6B23-4948-A1CE-B6BFC98F5C5B}">
      <dsp:nvSpPr>
        <dsp:cNvPr id="0" name=""/>
        <dsp:cNvSpPr/>
      </dsp:nvSpPr>
      <dsp:spPr>
        <a:xfrm>
          <a:off x="0" y="0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People network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0"/>
        <a:ext cx="3964481" cy="594172"/>
      </dsp:txXfrm>
    </dsp:sp>
    <dsp:sp modelId="{F82C8680-58FF-4C74-9F35-629C1A70DCB7}">
      <dsp:nvSpPr>
        <dsp:cNvPr id="0" name=""/>
        <dsp:cNvSpPr/>
      </dsp:nvSpPr>
      <dsp:spPr>
        <a:xfrm>
          <a:off x="59417" y="59417"/>
          <a:ext cx="1005974" cy="475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728FC-6F36-4E2C-B1B2-4CE3A4E21461}">
      <dsp:nvSpPr>
        <dsp:cNvPr id="0" name=""/>
        <dsp:cNvSpPr/>
      </dsp:nvSpPr>
      <dsp:spPr>
        <a:xfrm>
          <a:off x="0" y="653589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Medical network</a:t>
          </a:r>
          <a:r>
            <a:rPr lang="th-TH" sz="2400" kern="1200" dirty="0" smtClean="0">
              <a:solidFill>
                <a:schemeClr val="tx1"/>
              </a:solidFill>
            </a:rPr>
            <a:t> 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653589"/>
        <a:ext cx="3964481" cy="594172"/>
      </dsp:txXfrm>
    </dsp:sp>
    <dsp:sp modelId="{72E7BB35-7312-494A-BA6F-7D68AFE48AE8}">
      <dsp:nvSpPr>
        <dsp:cNvPr id="0" name=""/>
        <dsp:cNvSpPr/>
      </dsp:nvSpPr>
      <dsp:spPr>
        <a:xfrm>
          <a:off x="59417" y="709458"/>
          <a:ext cx="1005974" cy="4824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27A86-502E-46B9-84BC-FAE681B891C9}">
      <dsp:nvSpPr>
        <dsp:cNvPr id="0" name=""/>
        <dsp:cNvSpPr/>
      </dsp:nvSpPr>
      <dsp:spPr>
        <a:xfrm>
          <a:off x="0" y="1307178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Technical network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1307178"/>
        <a:ext cx="3964481" cy="594172"/>
      </dsp:txXfrm>
    </dsp:sp>
    <dsp:sp modelId="{D09BB02F-0B58-4155-9930-4056430D63B3}">
      <dsp:nvSpPr>
        <dsp:cNvPr id="0" name=""/>
        <dsp:cNvSpPr/>
      </dsp:nvSpPr>
      <dsp:spPr>
        <a:xfrm>
          <a:off x="59417" y="1366595"/>
          <a:ext cx="1005974" cy="475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B5BF6-624E-4DDA-9069-6CB716CA288C}">
      <dsp:nvSpPr>
        <dsp:cNvPr id="0" name=""/>
        <dsp:cNvSpPr/>
      </dsp:nvSpPr>
      <dsp:spPr>
        <a:xfrm>
          <a:off x="0" y="1960767"/>
          <a:ext cx="5029874" cy="59417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Logistic network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1065392" y="1960767"/>
        <a:ext cx="3964481" cy="594172"/>
      </dsp:txXfrm>
    </dsp:sp>
    <dsp:sp modelId="{C5EC857C-170C-4520-9786-53D59C62355A}">
      <dsp:nvSpPr>
        <dsp:cNvPr id="0" name=""/>
        <dsp:cNvSpPr/>
      </dsp:nvSpPr>
      <dsp:spPr>
        <a:xfrm>
          <a:off x="59417" y="2020185"/>
          <a:ext cx="1005974" cy="475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CC1D-0D16-4A15-B478-ED04F6BDB9E5}">
      <dsp:nvSpPr>
        <dsp:cNvPr id="0" name=""/>
        <dsp:cNvSpPr/>
      </dsp:nvSpPr>
      <dsp:spPr>
        <a:xfrm>
          <a:off x="-2554001" y="-394223"/>
          <a:ext cx="3049046" cy="3049046"/>
        </a:xfrm>
        <a:prstGeom prst="blockArc">
          <a:avLst>
            <a:gd name="adj1" fmla="val 18900000"/>
            <a:gd name="adj2" fmla="val 2700000"/>
            <a:gd name="adj3" fmla="val 70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228EC-3433-4A43-9A10-C53269CAC7DB}">
      <dsp:nvSpPr>
        <dsp:cNvPr id="0" name=""/>
        <dsp:cNvSpPr/>
      </dsp:nvSpPr>
      <dsp:spPr>
        <a:xfrm>
          <a:off x="318263" y="226060"/>
          <a:ext cx="3617432" cy="452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 hospital management  </a:t>
          </a:r>
          <a:endParaRPr lang="th-TH" sz="1900" kern="1200" dirty="0"/>
        </a:p>
      </dsp:txBody>
      <dsp:txXfrm>
        <a:off x="318263" y="226060"/>
        <a:ext cx="3617432" cy="452120"/>
      </dsp:txXfrm>
    </dsp:sp>
    <dsp:sp modelId="{D79C34A0-96C6-46B4-ABF7-900D504AF364}">
      <dsp:nvSpPr>
        <dsp:cNvPr id="0" name=""/>
        <dsp:cNvSpPr/>
      </dsp:nvSpPr>
      <dsp:spPr>
        <a:xfrm>
          <a:off x="35688" y="16954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4000" contrast="3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AEF48-DA38-4B93-964D-0B104A0CE908}">
      <dsp:nvSpPr>
        <dsp:cNvPr id="0" name=""/>
        <dsp:cNvSpPr/>
      </dsp:nvSpPr>
      <dsp:spPr>
        <a:xfrm>
          <a:off x="482609" y="904240"/>
          <a:ext cx="3453086" cy="452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Emergency room management</a:t>
          </a:r>
          <a:endParaRPr lang="th-TH" sz="1900" kern="1200" dirty="0">
            <a:solidFill>
              <a:schemeClr val="tx1"/>
            </a:solidFill>
          </a:endParaRPr>
        </a:p>
      </dsp:txBody>
      <dsp:txXfrm>
        <a:off x="482609" y="904240"/>
        <a:ext cx="3453086" cy="452120"/>
      </dsp:txXfrm>
    </dsp:sp>
    <dsp:sp modelId="{D21784BD-7411-41E5-B03B-3989632D6A62}">
      <dsp:nvSpPr>
        <dsp:cNvPr id="0" name=""/>
        <dsp:cNvSpPr/>
      </dsp:nvSpPr>
      <dsp:spPr>
        <a:xfrm>
          <a:off x="200034" y="84772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B7FA-2B74-4B1E-B687-B5FCB1D3E102}">
      <dsp:nvSpPr>
        <dsp:cNvPr id="0" name=""/>
        <dsp:cNvSpPr/>
      </dsp:nvSpPr>
      <dsp:spPr>
        <a:xfrm>
          <a:off x="318263" y="1582420"/>
          <a:ext cx="3617432" cy="452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Hospital management</a:t>
          </a:r>
          <a:endParaRPr lang="th-TH" sz="1900" kern="1200" dirty="0"/>
        </a:p>
      </dsp:txBody>
      <dsp:txXfrm>
        <a:off x="318263" y="1582420"/>
        <a:ext cx="3617432" cy="452120"/>
      </dsp:txXfrm>
    </dsp:sp>
    <dsp:sp modelId="{6FAD2FFA-6DCE-48A0-BDA8-A6D7A3D43349}">
      <dsp:nvSpPr>
        <dsp:cNvPr id="0" name=""/>
        <dsp:cNvSpPr/>
      </dsp:nvSpPr>
      <dsp:spPr>
        <a:xfrm>
          <a:off x="35688" y="1525905"/>
          <a:ext cx="565150" cy="565150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38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33C2D-1B4D-4BF6-AF30-75E3B928581B}">
      <dsp:nvSpPr>
        <dsp:cNvPr id="0" name=""/>
        <dsp:cNvSpPr/>
      </dsp:nvSpPr>
      <dsp:spPr>
        <a:xfrm>
          <a:off x="1153156" y="2032000"/>
          <a:ext cx="523252" cy="1325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626" y="0"/>
              </a:lnTo>
              <a:lnTo>
                <a:pt x="261626" y="1325883"/>
              </a:lnTo>
              <a:lnTo>
                <a:pt x="523252" y="1325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79148" y="2659306"/>
        <a:ext cx="71269" cy="71269"/>
      </dsp:txXfrm>
    </dsp:sp>
    <dsp:sp modelId="{BA151A0C-05C9-4606-B6A6-3B5E0991BF98}">
      <dsp:nvSpPr>
        <dsp:cNvPr id="0" name=""/>
        <dsp:cNvSpPr/>
      </dsp:nvSpPr>
      <dsp:spPr>
        <a:xfrm>
          <a:off x="1153156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93761" y="2019336"/>
        <a:ext cx="25326" cy="25326"/>
      </dsp:txXfrm>
    </dsp:sp>
    <dsp:sp modelId="{A2C55EB0-4717-49A7-B755-1F7E8C1C9E31}">
      <dsp:nvSpPr>
        <dsp:cNvPr id="0" name=""/>
        <dsp:cNvSpPr/>
      </dsp:nvSpPr>
      <dsp:spPr>
        <a:xfrm>
          <a:off x="1153156" y="615951"/>
          <a:ext cx="523252" cy="1416048"/>
        </a:xfrm>
        <a:custGeom>
          <a:avLst/>
          <a:gdLst/>
          <a:ahLst/>
          <a:cxnLst/>
          <a:rect l="0" t="0" r="0" b="0"/>
          <a:pathLst>
            <a:path>
              <a:moveTo>
                <a:pt x="0" y="1416048"/>
              </a:moveTo>
              <a:lnTo>
                <a:pt x="261626" y="1416048"/>
              </a:lnTo>
              <a:lnTo>
                <a:pt x="261626" y="0"/>
              </a:lnTo>
              <a:lnTo>
                <a:pt x="5232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77042" y="1286234"/>
        <a:ext cx="75481" cy="75481"/>
      </dsp:txXfrm>
    </dsp:sp>
    <dsp:sp modelId="{9E1828A3-9F68-453A-9AB9-C0278739AD1C}">
      <dsp:nvSpPr>
        <dsp:cNvPr id="0" name=""/>
        <dsp:cNvSpPr/>
      </dsp:nvSpPr>
      <dsp:spPr>
        <a:xfrm rot="16200000">
          <a:off x="-1264923" y="1645920"/>
          <a:ext cx="4064000" cy="772160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โรงพยาบาลมีระบบบริการการรักษาที่ทันสมัย มีระบบบริการที่ทำให้ผู้รับบริการมีความสะดวก พึงพอใจ </a:t>
          </a:r>
          <a:endParaRPr lang="th-TH" sz="1600" kern="1200" dirty="0"/>
        </a:p>
      </dsp:txBody>
      <dsp:txXfrm>
        <a:off x="-1264923" y="1645920"/>
        <a:ext cx="4064000" cy="772160"/>
      </dsp:txXfrm>
    </dsp:sp>
    <dsp:sp modelId="{0506F985-3306-4419-9E1F-12E8B5EE9819}">
      <dsp:nvSpPr>
        <dsp:cNvPr id="0" name=""/>
        <dsp:cNvSpPr/>
      </dsp:nvSpPr>
      <dsp:spPr>
        <a:xfrm>
          <a:off x="1676409" y="229871"/>
          <a:ext cx="4055309" cy="772160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 เพิ่มรักษาพยาบาลด้วยเทคโนโลยีที่ทันสมัย ที่มุ่งให้การรักษาประสิทธิภาพดีขึ้น </a:t>
          </a:r>
          <a:endParaRPr lang="th-TH" sz="1600" b="1" kern="1200" dirty="0">
            <a:solidFill>
              <a:schemeClr val="tx1"/>
            </a:solidFill>
          </a:endParaRPr>
        </a:p>
      </dsp:txBody>
      <dsp:txXfrm>
        <a:off x="1676409" y="229871"/>
        <a:ext cx="4055309" cy="772160"/>
      </dsp:txXfrm>
    </dsp:sp>
    <dsp:sp modelId="{121A9B96-9318-46FE-BD3D-9358F0060726}">
      <dsp:nvSpPr>
        <dsp:cNvPr id="0" name=""/>
        <dsp:cNvSpPr/>
      </dsp:nvSpPr>
      <dsp:spPr>
        <a:xfrm>
          <a:off x="1659693" y="1645920"/>
          <a:ext cx="4051434" cy="772160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การบริการผู้ป่วยนอก มี ความสะดวก ระยะเวลารอคอยลดลง และมีความพึงพอใจเพิ่มขึ้น</a:t>
          </a:r>
          <a:endParaRPr lang="th-TH" sz="1600" b="1" kern="1200" dirty="0">
            <a:solidFill>
              <a:schemeClr val="tx1"/>
            </a:solidFill>
          </a:endParaRPr>
        </a:p>
      </dsp:txBody>
      <dsp:txXfrm>
        <a:off x="1659693" y="1645920"/>
        <a:ext cx="4051434" cy="772160"/>
      </dsp:txXfrm>
    </dsp:sp>
    <dsp:sp modelId="{EF16C8C6-C4DE-44BB-AEBF-028ECA7409ED}">
      <dsp:nvSpPr>
        <dsp:cNvPr id="0" name=""/>
        <dsp:cNvSpPr/>
      </dsp:nvSpPr>
      <dsp:spPr>
        <a:xfrm>
          <a:off x="1676409" y="2971803"/>
          <a:ext cx="4055309" cy="772160"/>
        </a:xfrm>
        <a:prstGeom prst="rect">
          <a:avLst/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พัฒนาระบบปฏิบัติการผู้ป่วยในเพื่อลดขั้นตอนและลดความแออัด</a:t>
          </a:r>
          <a:endParaRPr lang="th-TH" sz="1600" b="1" kern="1200" dirty="0">
            <a:solidFill>
              <a:schemeClr val="tx1"/>
            </a:solidFill>
          </a:endParaRPr>
        </a:p>
      </dsp:txBody>
      <dsp:txXfrm>
        <a:off x="1676409" y="2971803"/>
        <a:ext cx="4055309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30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0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8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7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199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17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79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02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49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CA4D-970A-4310-BCA5-6D5400200931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3C43-ACB5-413F-AAD0-E07BB17C9F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3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26" Type="http://schemas.microsoft.com/office/2007/relationships/diagramDrawing" Target="../diagrams/drawing7.xml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diagramColors" Target="../diagrams/colors7.xml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24" Type="http://schemas.openxmlformats.org/officeDocument/2006/relationships/diagramQuickStyle" Target="../diagrams/quickStyle7.xml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diagramLayout" Target="../diagrams/layout7.xml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QuickStyle" Target="../diagrams/quickStyle13.xml"/><Relationship Id="rId39" Type="http://schemas.openxmlformats.org/officeDocument/2006/relationships/diagramData" Target="../diagrams/data16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34" Type="http://schemas.openxmlformats.org/officeDocument/2006/relationships/diagramData" Target="../diagrams/data15.xml"/><Relationship Id="rId42" Type="http://schemas.openxmlformats.org/officeDocument/2006/relationships/diagramColors" Target="../diagrams/colors16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Layout" Target="../diagrams/layout13.xml"/><Relationship Id="rId33" Type="http://schemas.microsoft.com/office/2007/relationships/diagramDrawing" Target="../diagrams/drawing14.xml"/><Relationship Id="rId38" Type="http://schemas.microsoft.com/office/2007/relationships/diagramDrawing" Target="../diagrams/drawing15.xml"/><Relationship Id="rId2" Type="http://schemas.openxmlformats.org/officeDocument/2006/relationships/image" Target="../media/image54.pn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29" Type="http://schemas.openxmlformats.org/officeDocument/2006/relationships/diagramData" Target="../diagrams/data14.xml"/><Relationship Id="rId41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Data" Target="../diagrams/data13.xml"/><Relationship Id="rId32" Type="http://schemas.openxmlformats.org/officeDocument/2006/relationships/diagramColors" Target="../diagrams/colors14.xml"/><Relationship Id="rId37" Type="http://schemas.openxmlformats.org/officeDocument/2006/relationships/diagramColors" Target="../diagrams/colors15.xml"/><Relationship Id="rId40" Type="http://schemas.openxmlformats.org/officeDocument/2006/relationships/diagramLayout" Target="../diagrams/layout16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image" Target="../media/image55.png"/><Relationship Id="rId28" Type="http://schemas.microsoft.com/office/2007/relationships/diagramDrawing" Target="../diagrams/drawing13.xml"/><Relationship Id="rId36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QuickStyle" Target="../diagrams/quickStyle14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openxmlformats.org/officeDocument/2006/relationships/diagramColors" Target="../diagrams/colors13.xml"/><Relationship Id="rId30" Type="http://schemas.openxmlformats.org/officeDocument/2006/relationships/diagramLayout" Target="../diagrams/layout14.xml"/><Relationship Id="rId35" Type="http://schemas.openxmlformats.org/officeDocument/2006/relationships/diagramLayout" Target="../diagrams/layout15.xml"/><Relationship Id="rId43" Type="http://schemas.microsoft.com/office/2007/relationships/diagramDrawing" Target="../diagrams/drawing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18" Type="http://schemas.openxmlformats.org/officeDocument/2006/relationships/diagramData" Target="../diagrams/data20.xml"/><Relationship Id="rId26" Type="http://schemas.openxmlformats.org/officeDocument/2006/relationships/diagramQuickStyle" Target="../diagrams/quickStyle21.xml"/><Relationship Id="rId39" Type="http://schemas.openxmlformats.org/officeDocument/2006/relationships/diagramData" Target="../diagrams/data24.xml"/><Relationship Id="rId3" Type="http://schemas.openxmlformats.org/officeDocument/2006/relationships/diagramData" Target="../diagrams/data17.xml"/><Relationship Id="rId21" Type="http://schemas.openxmlformats.org/officeDocument/2006/relationships/diagramColors" Target="../diagrams/colors20.xml"/><Relationship Id="rId34" Type="http://schemas.openxmlformats.org/officeDocument/2006/relationships/diagramData" Target="../diagrams/data23.xml"/><Relationship Id="rId42" Type="http://schemas.openxmlformats.org/officeDocument/2006/relationships/diagramColors" Target="../diagrams/colors24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5" Type="http://schemas.openxmlformats.org/officeDocument/2006/relationships/diagramLayout" Target="../diagrams/layout21.xml"/><Relationship Id="rId33" Type="http://schemas.microsoft.com/office/2007/relationships/diagramDrawing" Target="../diagrams/drawing22.xml"/><Relationship Id="rId38" Type="http://schemas.microsoft.com/office/2007/relationships/diagramDrawing" Target="../diagrams/drawing23.xml"/><Relationship Id="rId2" Type="http://schemas.openxmlformats.org/officeDocument/2006/relationships/image" Target="../media/image56.png"/><Relationship Id="rId16" Type="http://schemas.openxmlformats.org/officeDocument/2006/relationships/diagramColors" Target="../diagrams/colors19.xml"/><Relationship Id="rId20" Type="http://schemas.openxmlformats.org/officeDocument/2006/relationships/diagramQuickStyle" Target="../diagrams/quickStyle20.xml"/><Relationship Id="rId29" Type="http://schemas.openxmlformats.org/officeDocument/2006/relationships/diagramData" Target="../diagrams/data22.xml"/><Relationship Id="rId41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24" Type="http://schemas.openxmlformats.org/officeDocument/2006/relationships/diagramData" Target="../diagrams/data21.xml"/><Relationship Id="rId32" Type="http://schemas.openxmlformats.org/officeDocument/2006/relationships/diagramColors" Target="../diagrams/colors22.xml"/><Relationship Id="rId37" Type="http://schemas.openxmlformats.org/officeDocument/2006/relationships/diagramColors" Target="../diagrams/colors23.xml"/><Relationship Id="rId40" Type="http://schemas.openxmlformats.org/officeDocument/2006/relationships/diagramLayout" Target="../diagrams/layout24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23" Type="http://schemas.openxmlformats.org/officeDocument/2006/relationships/image" Target="../media/image57.png"/><Relationship Id="rId28" Type="http://schemas.microsoft.com/office/2007/relationships/diagramDrawing" Target="../diagrams/drawing21.xml"/><Relationship Id="rId36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18.xml"/><Relationship Id="rId19" Type="http://schemas.openxmlformats.org/officeDocument/2006/relationships/diagramLayout" Target="../diagrams/layout20.xml"/><Relationship Id="rId31" Type="http://schemas.openxmlformats.org/officeDocument/2006/relationships/diagramQuickStyle" Target="../diagrams/quickStyle22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Relationship Id="rId22" Type="http://schemas.microsoft.com/office/2007/relationships/diagramDrawing" Target="../diagrams/drawing20.xml"/><Relationship Id="rId27" Type="http://schemas.openxmlformats.org/officeDocument/2006/relationships/diagramColors" Target="../diagrams/colors21.xml"/><Relationship Id="rId30" Type="http://schemas.openxmlformats.org/officeDocument/2006/relationships/diagramLayout" Target="../diagrams/layout22.xml"/><Relationship Id="rId35" Type="http://schemas.openxmlformats.org/officeDocument/2006/relationships/diagramLayout" Target="../diagrams/layout23.xml"/><Relationship Id="rId43" Type="http://schemas.microsoft.com/office/2007/relationships/diagramDrawing" Target="../diagrams/drawin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59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diagramLayout" Target="../diagrams/layout26.xml"/><Relationship Id="rId21" Type="http://schemas.openxmlformats.org/officeDocument/2006/relationships/image" Target="../media/image69.png"/><Relationship Id="rId7" Type="http://schemas.openxmlformats.org/officeDocument/2006/relationships/image" Target="../media/image17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diagramData" Target="../diagrams/data26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openxmlformats.org/officeDocument/2006/relationships/image" Target="../media/image60.png"/><Relationship Id="rId24" Type="http://schemas.openxmlformats.org/officeDocument/2006/relationships/image" Target="../media/image72.png"/><Relationship Id="rId5" Type="http://schemas.openxmlformats.org/officeDocument/2006/relationships/diagramColors" Target="../diagrams/colors26.xml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13.png"/><Relationship Id="rId19" Type="http://schemas.openxmlformats.org/officeDocument/2006/relationships/image" Target="../media/image67.png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19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3" Type="http://schemas.openxmlformats.org/officeDocument/2006/relationships/diagramLayout" Target="../diagrams/layout27.xml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77.jpe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diagramData" Target="../diagrams/data27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41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openxmlformats.org/officeDocument/2006/relationships/image" Target="../media/image24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" Type="http://schemas.openxmlformats.org/officeDocument/2006/relationships/diagramColors" Target="../diagrams/colors27.xml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10" Type="http://schemas.openxmlformats.org/officeDocument/2006/relationships/image" Target="../media/image23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82.jpe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9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3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png"/><Relationship Id="rId18" Type="http://schemas.openxmlformats.org/officeDocument/2006/relationships/image" Target="../media/image119.png"/><Relationship Id="rId26" Type="http://schemas.openxmlformats.org/officeDocument/2006/relationships/image" Target="../media/image91.png"/><Relationship Id="rId39" Type="http://schemas.openxmlformats.org/officeDocument/2006/relationships/image" Target="../media/image132.png"/><Relationship Id="rId21" Type="http://schemas.openxmlformats.org/officeDocument/2006/relationships/image" Target="../media/image122.png"/><Relationship Id="rId34" Type="http://schemas.openxmlformats.org/officeDocument/2006/relationships/image" Target="../media/image129.png"/><Relationship Id="rId42" Type="http://schemas.openxmlformats.org/officeDocument/2006/relationships/image" Target="../media/image134.png"/><Relationship Id="rId47" Type="http://schemas.openxmlformats.org/officeDocument/2006/relationships/image" Target="../media/image137.png"/><Relationship Id="rId50" Type="http://schemas.openxmlformats.org/officeDocument/2006/relationships/image" Target="../media/image84.png"/><Relationship Id="rId55" Type="http://schemas.openxmlformats.org/officeDocument/2006/relationships/image" Target="../media/image140.jpeg"/><Relationship Id="rId63" Type="http://schemas.openxmlformats.org/officeDocument/2006/relationships/image" Target="../media/image85.png"/><Relationship Id="rId68" Type="http://schemas.openxmlformats.org/officeDocument/2006/relationships/image" Target="../media/image74.png"/><Relationship Id="rId7" Type="http://schemas.openxmlformats.org/officeDocument/2006/relationships/image" Target="../media/image105.png"/><Relationship Id="rId71" Type="http://schemas.openxmlformats.org/officeDocument/2006/relationships/image" Target="../media/image103.png"/><Relationship Id="rId2" Type="http://schemas.openxmlformats.org/officeDocument/2006/relationships/image" Target="../media/image69.png"/><Relationship Id="rId16" Type="http://schemas.openxmlformats.org/officeDocument/2006/relationships/image" Target="../media/image118.png"/><Relationship Id="rId29" Type="http://schemas.openxmlformats.org/officeDocument/2006/relationships/image" Target="../media/image108.png"/><Relationship Id="rId11" Type="http://schemas.openxmlformats.org/officeDocument/2006/relationships/image" Target="../media/image101.png"/><Relationship Id="rId24" Type="http://schemas.openxmlformats.org/officeDocument/2006/relationships/image" Target="../media/image125.png"/><Relationship Id="rId32" Type="http://schemas.openxmlformats.org/officeDocument/2006/relationships/image" Target="../media/image75.png"/><Relationship Id="rId37" Type="http://schemas.openxmlformats.org/officeDocument/2006/relationships/image" Target="../media/image68.png"/><Relationship Id="rId40" Type="http://schemas.openxmlformats.org/officeDocument/2006/relationships/image" Target="../media/image107.png"/><Relationship Id="rId45" Type="http://schemas.openxmlformats.org/officeDocument/2006/relationships/image" Target="../media/image136.png"/><Relationship Id="rId53" Type="http://schemas.openxmlformats.org/officeDocument/2006/relationships/image" Target="../media/image94.png"/><Relationship Id="rId58" Type="http://schemas.openxmlformats.org/officeDocument/2006/relationships/image" Target="../media/image96.png"/><Relationship Id="rId66" Type="http://schemas.openxmlformats.org/officeDocument/2006/relationships/image" Target="../media/image146.png"/><Relationship Id="rId5" Type="http://schemas.openxmlformats.org/officeDocument/2006/relationships/image" Target="../media/image88.png"/><Relationship Id="rId15" Type="http://schemas.openxmlformats.org/officeDocument/2006/relationships/image" Target="../media/image117.png"/><Relationship Id="rId23" Type="http://schemas.openxmlformats.org/officeDocument/2006/relationships/image" Target="../media/image124.png"/><Relationship Id="rId28" Type="http://schemas.openxmlformats.org/officeDocument/2006/relationships/image" Target="../media/image127.png"/><Relationship Id="rId36" Type="http://schemas.openxmlformats.org/officeDocument/2006/relationships/image" Target="../media/image131.png"/><Relationship Id="rId49" Type="http://schemas.openxmlformats.org/officeDocument/2006/relationships/image" Target="../media/image138.png"/><Relationship Id="rId57" Type="http://schemas.openxmlformats.org/officeDocument/2006/relationships/image" Target="../media/image95.png"/><Relationship Id="rId61" Type="http://schemas.openxmlformats.org/officeDocument/2006/relationships/image" Target="../media/image143.png"/><Relationship Id="rId10" Type="http://schemas.openxmlformats.org/officeDocument/2006/relationships/image" Target="../media/image73.png"/><Relationship Id="rId19" Type="http://schemas.openxmlformats.org/officeDocument/2006/relationships/image" Target="../media/image120.png"/><Relationship Id="rId31" Type="http://schemas.openxmlformats.org/officeDocument/2006/relationships/image" Target="../media/image86.png"/><Relationship Id="rId44" Type="http://schemas.openxmlformats.org/officeDocument/2006/relationships/image" Target="../media/image59.png"/><Relationship Id="rId52" Type="http://schemas.openxmlformats.org/officeDocument/2006/relationships/image" Target="../media/image93.png"/><Relationship Id="rId60" Type="http://schemas.openxmlformats.org/officeDocument/2006/relationships/image" Target="../media/image142.png"/><Relationship Id="rId65" Type="http://schemas.openxmlformats.org/officeDocument/2006/relationships/image" Target="../media/image145.png"/><Relationship Id="rId73" Type="http://schemas.openxmlformats.org/officeDocument/2006/relationships/image" Target="../media/image112.png"/><Relationship Id="rId4" Type="http://schemas.openxmlformats.org/officeDocument/2006/relationships/image" Target="../media/image114.png"/><Relationship Id="rId9" Type="http://schemas.openxmlformats.org/officeDocument/2006/relationships/image" Target="../media/image60.png"/><Relationship Id="rId14" Type="http://schemas.openxmlformats.org/officeDocument/2006/relationships/image" Target="../media/image116.png"/><Relationship Id="rId22" Type="http://schemas.openxmlformats.org/officeDocument/2006/relationships/image" Target="../media/image123.png"/><Relationship Id="rId27" Type="http://schemas.openxmlformats.org/officeDocument/2006/relationships/image" Target="../media/image66.png"/><Relationship Id="rId30" Type="http://schemas.openxmlformats.org/officeDocument/2006/relationships/image" Target="../media/image128.png"/><Relationship Id="rId35" Type="http://schemas.openxmlformats.org/officeDocument/2006/relationships/image" Target="../media/image130.png"/><Relationship Id="rId43" Type="http://schemas.openxmlformats.org/officeDocument/2006/relationships/image" Target="../media/image135.png"/><Relationship Id="rId48" Type="http://schemas.openxmlformats.org/officeDocument/2006/relationships/image" Target="../media/image81.png"/><Relationship Id="rId56" Type="http://schemas.openxmlformats.org/officeDocument/2006/relationships/image" Target="../media/image141.png"/><Relationship Id="rId64" Type="http://schemas.openxmlformats.org/officeDocument/2006/relationships/image" Target="../media/image144.png"/><Relationship Id="rId69" Type="http://schemas.openxmlformats.org/officeDocument/2006/relationships/image" Target="../media/image98.png"/><Relationship Id="rId8" Type="http://schemas.openxmlformats.org/officeDocument/2006/relationships/image" Target="../media/image70.png"/><Relationship Id="rId51" Type="http://schemas.openxmlformats.org/officeDocument/2006/relationships/image" Target="../media/image139.png"/><Relationship Id="rId72" Type="http://schemas.openxmlformats.org/officeDocument/2006/relationships/image" Target="../media/image113.png"/><Relationship Id="rId3" Type="http://schemas.openxmlformats.org/officeDocument/2006/relationships/image" Target="../media/image106.png"/><Relationship Id="rId12" Type="http://schemas.openxmlformats.org/officeDocument/2006/relationships/image" Target="../media/image71.png"/><Relationship Id="rId17" Type="http://schemas.openxmlformats.org/officeDocument/2006/relationships/image" Target="../media/image72.png"/><Relationship Id="rId25" Type="http://schemas.openxmlformats.org/officeDocument/2006/relationships/image" Target="../media/image126.png"/><Relationship Id="rId33" Type="http://schemas.openxmlformats.org/officeDocument/2006/relationships/image" Target="../media/image76.png"/><Relationship Id="rId38" Type="http://schemas.openxmlformats.org/officeDocument/2006/relationships/image" Target="../media/image78.png"/><Relationship Id="rId46" Type="http://schemas.openxmlformats.org/officeDocument/2006/relationships/image" Target="../media/image80.png"/><Relationship Id="rId59" Type="http://schemas.openxmlformats.org/officeDocument/2006/relationships/image" Target="../media/image97.png"/><Relationship Id="rId67" Type="http://schemas.openxmlformats.org/officeDocument/2006/relationships/image" Target="../media/image147.png"/><Relationship Id="rId20" Type="http://schemas.openxmlformats.org/officeDocument/2006/relationships/image" Target="../media/image121.png"/><Relationship Id="rId41" Type="http://schemas.openxmlformats.org/officeDocument/2006/relationships/image" Target="../media/image133.png"/><Relationship Id="rId54" Type="http://schemas.openxmlformats.org/officeDocument/2006/relationships/image" Target="../media/image109.png"/><Relationship Id="rId62" Type="http://schemas.openxmlformats.org/officeDocument/2006/relationships/image" Target="../media/image111.png"/><Relationship Id="rId7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351036" y="2438400"/>
            <a:ext cx="8653866" cy="3014076"/>
            <a:chOff x="642910" y="2143116"/>
            <a:chExt cx="8215370" cy="3014076"/>
          </a:xfrm>
        </p:grpSpPr>
        <p:grpSp>
          <p:nvGrpSpPr>
            <p:cNvPr id="5" name="กลุ่ม 14"/>
            <p:cNvGrpSpPr/>
            <p:nvPr/>
          </p:nvGrpSpPr>
          <p:grpSpPr>
            <a:xfrm>
              <a:off x="642910" y="2143116"/>
              <a:ext cx="8215370" cy="3014076"/>
              <a:chOff x="642910" y="3286124"/>
              <a:chExt cx="8215370" cy="2500330"/>
            </a:xfrm>
          </p:grpSpPr>
          <p:sp>
            <p:nvSpPr>
              <p:cNvPr id="7" name="สี่เหลี่ยมผืนผ้า 6"/>
              <p:cNvSpPr/>
              <p:nvPr/>
            </p:nvSpPr>
            <p:spPr>
              <a:xfrm>
                <a:off x="2571736" y="3786190"/>
                <a:ext cx="5929354" cy="434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th-TH" dirty="0"/>
              </a:p>
            </p:txBody>
          </p:sp>
          <p:sp>
            <p:nvSpPr>
              <p:cNvPr id="8" name="วงรี 7"/>
              <p:cNvSpPr/>
              <p:nvPr/>
            </p:nvSpPr>
            <p:spPr>
              <a:xfrm>
                <a:off x="642910" y="3286124"/>
                <a:ext cx="8215370" cy="2500330"/>
              </a:xfrm>
              <a:prstGeom prst="ellipse">
                <a:avLst/>
              </a:prstGeom>
              <a:noFill/>
              <a:ln w="412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" name="สี่เหลี่ยมผืนผ้า 5"/>
            <p:cNvSpPr/>
            <p:nvPr/>
          </p:nvSpPr>
          <p:spPr>
            <a:xfrm>
              <a:off x="1876046" y="2583199"/>
              <a:ext cx="57490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เป็นโรงพยาบาล ผู้นำระบบปฐมภูมิ เป็น</a:t>
              </a:r>
              <a:r>
                <a:rPr lang="th-T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เลิศการจัดการโรค</a:t>
              </a:r>
              <a:r>
                <a:rPr lang="th-TH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ฉุกเฉิน </a:t>
              </a:r>
              <a:r>
                <a:rPr lang="th-T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การแพทย์ล้ำนำสมัย ก้าวสู่คุณภาพระดับ</a:t>
              </a:r>
              <a:r>
                <a: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Advance HA</a:t>
              </a:r>
              <a:r>
                <a:rPr lang="th-T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ในปี 2566</a:t>
              </a:r>
              <a:endPara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67" y="228600"/>
            <a:ext cx="2209404" cy="147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0" y="5643183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financial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5704" y="4038600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5704" y="2536944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Internal process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5704" y="1237706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709309" y="4267200"/>
            <a:ext cx="1143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people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932738" y="4267200"/>
            <a:ext cx="13716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knowledge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398009" y="4275909"/>
            <a:ext cx="13716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technology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872778" y="4275909"/>
            <a:ext cx="1388062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communication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80657" y="5795583"/>
            <a:ext cx="1524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Increase revenue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961665" y="5795584"/>
            <a:ext cx="1576251" cy="83381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Financial administration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804809" y="5945790"/>
            <a:ext cx="1524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decrease operating cost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271157" y="1409700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Satisfy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925352" y="1409700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ave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562780" y="1416050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Trust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689426" y="2522277"/>
            <a:ext cx="1524000" cy="8675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Operating management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process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305627" y="2520673"/>
            <a:ext cx="1524000" cy="854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Customer management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process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908765" y="2520673"/>
            <a:ext cx="1524000" cy="854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Innovation process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498840" y="2501066"/>
            <a:ext cx="1524000" cy="854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regulatory &amp; social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process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305627" y="132806"/>
            <a:ext cx="2133600" cy="838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Vision</a:t>
            </a:r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3" name="ตัวเชื่อมต่อโค้ง 2"/>
          <p:cNvCxnSpPr>
            <a:stCxn id="12" idx="0"/>
            <a:endCxn id="10" idx="2"/>
          </p:cNvCxnSpPr>
          <p:nvPr/>
        </p:nvCxnSpPr>
        <p:spPr>
          <a:xfrm rot="5400000" flipH="1" flipV="1">
            <a:off x="4470096" y="4181870"/>
            <a:ext cx="986274" cy="224115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โค้ง 23"/>
          <p:cNvCxnSpPr>
            <a:stCxn id="9" idx="0"/>
            <a:endCxn id="18" idx="2"/>
          </p:cNvCxnSpPr>
          <p:nvPr/>
        </p:nvCxnSpPr>
        <p:spPr>
          <a:xfrm rot="16200000" flipV="1">
            <a:off x="3596288" y="3244950"/>
            <a:ext cx="877389" cy="116711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ตัวเชื่อมต่อโค้ง 25"/>
          <p:cNvCxnSpPr/>
          <p:nvPr/>
        </p:nvCxnSpPr>
        <p:spPr>
          <a:xfrm rot="5400000" flipH="1" flipV="1">
            <a:off x="3095464" y="3607853"/>
            <a:ext cx="877389" cy="44130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ตัวเชื่อมต่อโค้ง 27"/>
          <p:cNvCxnSpPr>
            <a:stCxn id="10" idx="0"/>
            <a:endCxn id="19" idx="2"/>
          </p:cNvCxnSpPr>
          <p:nvPr/>
        </p:nvCxnSpPr>
        <p:spPr>
          <a:xfrm rot="16200000" flipV="1">
            <a:off x="5125336" y="3317436"/>
            <a:ext cx="900765" cy="101618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ตัวเชื่อมต่อโค้ง 31"/>
          <p:cNvCxnSpPr>
            <a:endCxn id="20" idx="2"/>
          </p:cNvCxnSpPr>
          <p:nvPr/>
        </p:nvCxnSpPr>
        <p:spPr>
          <a:xfrm rot="5400000" flipH="1" flipV="1">
            <a:off x="6047300" y="3652445"/>
            <a:ext cx="900765" cy="34616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ตัวเชื่อมต่อโค้ง 33"/>
          <p:cNvCxnSpPr/>
          <p:nvPr/>
        </p:nvCxnSpPr>
        <p:spPr>
          <a:xfrm rot="5400000" flipH="1" flipV="1">
            <a:off x="5425339" y="1381622"/>
            <a:ext cx="911663" cy="485948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ตัวเชื่อมต่อโค้ง 35"/>
          <p:cNvCxnSpPr>
            <a:stCxn id="11" idx="0"/>
          </p:cNvCxnSpPr>
          <p:nvPr/>
        </p:nvCxnSpPr>
        <p:spPr>
          <a:xfrm rot="16200000" flipV="1">
            <a:off x="5785899" y="2494999"/>
            <a:ext cx="886098" cy="267572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ตัวเชื่อมต่อโค้ง 37"/>
          <p:cNvCxnSpPr>
            <a:stCxn id="18" idx="0"/>
            <a:endCxn id="16" idx="2"/>
          </p:cNvCxnSpPr>
          <p:nvPr/>
        </p:nvCxnSpPr>
        <p:spPr>
          <a:xfrm rot="5400000" flipH="1" flipV="1">
            <a:off x="4184551" y="1209976"/>
            <a:ext cx="579177" cy="204542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ตัวเชื่อมต่อโค้ง 40"/>
          <p:cNvCxnSpPr>
            <a:stCxn id="19" idx="0"/>
            <a:endCxn id="15" idx="2"/>
          </p:cNvCxnSpPr>
          <p:nvPr/>
        </p:nvCxnSpPr>
        <p:spPr>
          <a:xfrm rot="16200000" flipV="1">
            <a:off x="4166356" y="1619402"/>
            <a:ext cx="577573" cy="122497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ตัวเชื่อมต่อโค้ง 42"/>
          <p:cNvCxnSpPr>
            <a:stCxn id="20" idx="0"/>
            <a:endCxn id="16" idx="2"/>
          </p:cNvCxnSpPr>
          <p:nvPr/>
        </p:nvCxnSpPr>
        <p:spPr>
          <a:xfrm rot="16200000" flipV="1">
            <a:off x="5795023" y="1644930"/>
            <a:ext cx="577573" cy="117391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ตัวเชื่อมต่อโค้ง 44"/>
          <p:cNvCxnSpPr>
            <a:stCxn id="20" idx="0"/>
          </p:cNvCxnSpPr>
          <p:nvPr/>
        </p:nvCxnSpPr>
        <p:spPr>
          <a:xfrm rot="16200000" flipV="1">
            <a:off x="5278175" y="1128082"/>
            <a:ext cx="557964" cy="22272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ตัวเชื่อมต่อโค้ง 46"/>
          <p:cNvCxnSpPr>
            <a:stCxn id="21" idx="0"/>
            <a:endCxn id="17" idx="2"/>
          </p:cNvCxnSpPr>
          <p:nvPr/>
        </p:nvCxnSpPr>
        <p:spPr>
          <a:xfrm rot="16200000" flipV="1">
            <a:off x="7421752" y="1661978"/>
            <a:ext cx="551616" cy="11265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ตัวเชื่อมต่อโค้ง 48"/>
          <p:cNvCxnSpPr>
            <a:stCxn id="19" idx="0"/>
          </p:cNvCxnSpPr>
          <p:nvPr/>
        </p:nvCxnSpPr>
        <p:spPr>
          <a:xfrm rot="5400000" flipH="1" flipV="1">
            <a:off x="5495675" y="1414541"/>
            <a:ext cx="678084" cy="153418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ตัวเชื่อมต่อโค้ง 56"/>
          <p:cNvCxnSpPr>
            <a:stCxn id="15" idx="0"/>
            <a:endCxn id="22" idx="2"/>
          </p:cNvCxnSpPr>
          <p:nvPr/>
        </p:nvCxnSpPr>
        <p:spPr>
          <a:xfrm rot="5400000" flipH="1" flipV="1">
            <a:off x="4388195" y="425468"/>
            <a:ext cx="438694" cy="152977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ตัวเชื่อมต่อโค้ง 58"/>
          <p:cNvCxnSpPr>
            <a:stCxn id="16" idx="0"/>
          </p:cNvCxnSpPr>
          <p:nvPr/>
        </p:nvCxnSpPr>
        <p:spPr>
          <a:xfrm rot="5400000" flipH="1" flipV="1">
            <a:off x="5287309" y="1200157"/>
            <a:ext cx="419086" cy="127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ตัวเชื่อมต่อโค้ง 60"/>
          <p:cNvCxnSpPr>
            <a:stCxn id="17" idx="0"/>
          </p:cNvCxnSpPr>
          <p:nvPr/>
        </p:nvCxnSpPr>
        <p:spPr>
          <a:xfrm rot="16200000" flipV="1">
            <a:off x="6150379" y="432148"/>
            <a:ext cx="412736" cy="155506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ตัวเชื่อมต่อโค้ง 63"/>
          <p:cNvCxnSpPr>
            <a:stCxn id="13" idx="0"/>
            <a:endCxn id="9" idx="2"/>
          </p:cNvCxnSpPr>
          <p:nvPr/>
        </p:nvCxnSpPr>
        <p:spPr>
          <a:xfrm rot="16200000" flipV="1">
            <a:off x="4686673" y="4732465"/>
            <a:ext cx="994984" cy="113125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ตัวเชื่อมต่อโค้ง 65"/>
          <p:cNvCxnSpPr>
            <a:stCxn id="14" idx="0"/>
            <a:endCxn id="10" idx="2"/>
          </p:cNvCxnSpPr>
          <p:nvPr/>
        </p:nvCxnSpPr>
        <p:spPr>
          <a:xfrm rot="16200000" flipV="1">
            <a:off x="6257069" y="4636050"/>
            <a:ext cx="1136481" cy="14830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โค้ง 22"/>
          <p:cNvCxnSpPr>
            <a:stCxn id="12" idx="0"/>
            <a:endCxn id="8" idx="2"/>
          </p:cNvCxnSpPr>
          <p:nvPr/>
        </p:nvCxnSpPr>
        <p:spPr>
          <a:xfrm rot="16200000" flipV="1">
            <a:off x="3064242" y="5017168"/>
            <a:ext cx="994983" cy="5618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สี่เหลี่ยมผืนผ้า 39"/>
          <p:cNvSpPr/>
          <p:nvPr/>
        </p:nvSpPr>
        <p:spPr>
          <a:xfrm>
            <a:off x="7874891" y="1409699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Fast</a:t>
            </a:r>
            <a:endParaRPr lang="th-TH" sz="1800" dirty="0">
              <a:solidFill>
                <a:schemeClr val="tx1"/>
              </a:solidFill>
            </a:endParaRPr>
          </a:p>
        </p:txBody>
      </p:sp>
      <p:cxnSp>
        <p:nvCxnSpPr>
          <p:cNvPr id="27" name="ตัวเชื่อมต่อโค้ง 26"/>
          <p:cNvCxnSpPr>
            <a:stCxn id="20" idx="0"/>
            <a:endCxn id="40" idx="2"/>
          </p:cNvCxnSpPr>
          <p:nvPr/>
        </p:nvCxnSpPr>
        <p:spPr>
          <a:xfrm rot="5400000" flipH="1" flipV="1">
            <a:off x="7269791" y="1344073"/>
            <a:ext cx="577574" cy="177562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สี่เหลี่ยมผืนผ้า 66"/>
          <p:cNvSpPr/>
          <p:nvPr/>
        </p:nvSpPr>
        <p:spPr>
          <a:xfrm>
            <a:off x="7705780" y="4876800"/>
            <a:ext cx="1312111" cy="4659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dirty="0" smtClean="0">
                <a:solidFill>
                  <a:schemeClr val="tx1"/>
                </a:solidFill>
              </a:rPr>
              <a:t>ulture</a:t>
            </a:r>
            <a:endParaRPr lang="th-TH" sz="1400" dirty="0">
              <a:solidFill>
                <a:schemeClr val="tx1"/>
              </a:solidFill>
            </a:endParaRPr>
          </a:p>
        </p:txBody>
      </p:sp>
      <p:cxnSp>
        <p:nvCxnSpPr>
          <p:cNvPr id="69" name="ตัวเชื่อมต่อโค้ง 68"/>
          <p:cNvCxnSpPr>
            <a:stCxn id="67" idx="0"/>
          </p:cNvCxnSpPr>
          <p:nvPr/>
        </p:nvCxnSpPr>
        <p:spPr>
          <a:xfrm rot="16200000" flipV="1">
            <a:off x="7399824" y="3914788"/>
            <a:ext cx="1486989" cy="43703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0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ลง 4"/>
          <p:cNvSpPr/>
          <p:nvPr/>
        </p:nvSpPr>
        <p:spPr>
          <a:xfrm>
            <a:off x="1743159" y="1872651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มุมมน 1"/>
          <p:cNvSpPr/>
          <p:nvPr/>
        </p:nvSpPr>
        <p:spPr>
          <a:xfrm>
            <a:off x="621102" y="533400"/>
            <a:ext cx="7772400" cy="9992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 ส่งเสริมสุขภาพ ใกล้บ้าน อย่างมีคุณภาพ เสมือนได้รับการดูแลจาก โรงพยาบาลกำแพงเพชร อย่างมีประสิทธิภาพ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124200" y="1842127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876800" y="1642601"/>
            <a:ext cx="3200400" cy="61535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จำนวนผู้ป่วยนอก มาโรงพยาบาลลดลง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884892" y="2518900"/>
            <a:ext cx="3200400" cy="61535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ความพึงพอใจของประชาชนต่อการเข้าถึงบริการ</a:t>
            </a:r>
            <a:endParaRPr lang="th-TH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à¸à¸¥à¸à¸²à¸£à¸à¹à¸à¸«à¸²à¸£à¸¹à¸à¸ à¸²à¸à¸ªà¸³à¸«à¸£à¸±à¸ ho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260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078180823"/>
              </p:ext>
            </p:extLst>
          </p:nvPr>
        </p:nvGraphicFramePr>
        <p:xfrm>
          <a:off x="914400" y="3581400"/>
          <a:ext cx="5029874" cy="255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2" descr="à¸à¸¥à¸à¸²à¸£à¸à¹à¸à¸«à¸²à¸£à¸¹à¸à¸ à¸²à¸à¸ªà¸³à¸«à¸£à¸±à¸ ncd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96" y="2406051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7010400" y="3962400"/>
            <a:ext cx="16764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Organization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Process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Customer </a:t>
            </a:r>
            <a:endParaRPr lang="th-TH" sz="1600" dirty="0">
              <a:solidFill>
                <a:schemeClr val="tx1"/>
              </a:solidFill>
            </a:endParaRPr>
          </a:p>
        </p:txBody>
      </p:sp>
      <p:cxnSp>
        <p:nvCxnSpPr>
          <p:cNvPr id="13" name="ตัวเชื่อมต่อตรง 12"/>
          <p:cNvCxnSpPr>
            <a:stCxn id="2" idx="1"/>
          </p:cNvCxnSpPr>
          <p:nvPr/>
        </p:nvCxnSpPr>
        <p:spPr>
          <a:xfrm>
            <a:off x="7010400" y="4648200"/>
            <a:ext cx="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endCxn id="2" idx="1"/>
          </p:cNvCxnSpPr>
          <p:nvPr/>
        </p:nvCxnSpPr>
        <p:spPr>
          <a:xfrm>
            <a:off x="5944274" y="3886200"/>
            <a:ext cx="1066126" cy="762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endCxn id="2" idx="1"/>
          </p:cNvCxnSpPr>
          <p:nvPr/>
        </p:nvCxnSpPr>
        <p:spPr>
          <a:xfrm>
            <a:off x="5944274" y="4457699"/>
            <a:ext cx="1066126" cy="1905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endCxn id="2" idx="1"/>
          </p:cNvCxnSpPr>
          <p:nvPr/>
        </p:nvCxnSpPr>
        <p:spPr>
          <a:xfrm flipV="1">
            <a:off x="5944274" y="4648200"/>
            <a:ext cx="1066126" cy="53484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endCxn id="2" idx="1"/>
          </p:cNvCxnSpPr>
          <p:nvPr/>
        </p:nvCxnSpPr>
        <p:spPr>
          <a:xfrm flipV="1">
            <a:off x="5944274" y="4648200"/>
            <a:ext cx="1066126" cy="11753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à¸¥à¸à¸²à¸£à¸à¹à¸à¸«à¸²à¸£à¸¹à¸à¸ à¸²à¸à¸ªà¸³à¸«à¸£à¸±à¸ peopl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à¸à¸¥à¸à¸²à¸£à¸à¹à¸à¸«à¸²à¸£à¸¹à¸à¸ à¸²à¸à¸ªà¸³à¸«à¸£à¸±à¸ medical ass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15" y="5091467"/>
            <a:ext cx="814613" cy="8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à¸à¸¥à¸à¸²à¸£à¸à¹à¸à¸«à¸²à¸£à¸¹à¸à¸ à¸²à¸à¸ªà¸³à¸«à¸£à¸±à¸  arrow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9379">
            <a:off x="2633291" y="4092425"/>
            <a:ext cx="828028" cy="8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à¸à¸¥à¸à¸²à¸£à¸à¹à¸à¸«à¸²à¸£à¸¹à¸à¸ à¸²à¸à¸ªà¸³à¸«à¸£à¸±à¸  arrow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7600">
            <a:off x="607384" y="4261454"/>
            <a:ext cx="643187" cy="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กลุ่ม 8"/>
          <p:cNvGrpSpPr/>
          <p:nvPr/>
        </p:nvGrpSpPr>
        <p:grpSpPr>
          <a:xfrm>
            <a:off x="3250608" y="2643330"/>
            <a:ext cx="2333353" cy="2730751"/>
            <a:chOff x="3670285" y="2261266"/>
            <a:chExt cx="2333353" cy="2730751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3670285" y="3015477"/>
              <a:ext cx="1740494" cy="1436638"/>
              <a:chOff x="2907706" y="3048000"/>
              <a:chExt cx="1969094" cy="1524001"/>
            </a:xfrm>
          </p:grpSpPr>
          <p:pic>
            <p:nvPicPr>
              <p:cNvPr id="5" name="Picture 6" descr="à¸à¸¥à¸à¸²à¸£à¸à¹à¸à¸«à¸²à¸£à¸¹à¸à¸ à¸²à¸à¸ªà¸³à¸«à¸£à¸±à¸ hospital ic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3048000"/>
                <a:ext cx="1524000" cy="1524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8" descr="à¸à¸¥à¸à¸²à¸£à¸à¹à¸à¸«à¸²à¸£à¸¹à¸à¸ à¸²à¸à¸ªà¸³à¸«à¸£à¸±à¸ medical assist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7706" y="3135363"/>
                <a:ext cx="680469" cy="674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48100" y="3456152"/>
                <a:ext cx="5333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PCC</a:t>
                </a:r>
                <a:endParaRPr lang="th-TH" sz="1400" b="1" dirty="0"/>
              </a:p>
            </p:txBody>
          </p:sp>
        </p:grpSp>
        <p:pic>
          <p:nvPicPr>
            <p:cNvPr id="7176" name="Picture 8" descr="à¸à¸¥à¸à¸²à¸£à¸à¹à¸à¸«à¸²à¸£à¸¹à¸à¸ à¸²à¸à¸ªà¸³à¸«à¸£à¸±à¸ arrow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355" y="2261266"/>
              <a:ext cx="746421" cy="74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780" y="3886200"/>
              <a:ext cx="592858" cy="558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614" y="2925407"/>
              <a:ext cx="657758" cy="635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2" name="Picture 14" descr="à¸à¸¥à¸à¸²à¸£à¸à¹à¸à¸«à¸²à¸£à¸¹à¸à¸ à¸²à¸à¸ªà¸³à¸«à¸£à¸±à¸ ekg machine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130" y="4358088"/>
              <a:ext cx="782021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84" name="Picture 16" descr="à¸à¸¥à¸à¸²à¸£à¸à¹à¸à¸«à¸²à¸£à¸¹à¸à¸ à¸²à¸à¸ªà¸³à¸«à¸£à¸±à¸ connecti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06" y="3857380"/>
            <a:ext cx="870349" cy="87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9" descr="à¸à¸¥à¸à¸²à¸£à¸à¹à¸à¸«à¸²à¸£à¸¹à¸à¸ à¸²à¸à¸ªà¸³à¸«à¸£à¸±à¸ arrow icon free download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3" name="กลุ่ม 22"/>
          <p:cNvGrpSpPr/>
          <p:nvPr/>
        </p:nvGrpSpPr>
        <p:grpSpPr>
          <a:xfrm>
            <a:off x="1447800" y="3625174"/>
            <a:ext cx="1447800" cy="164913"/>
            <a:chOff x="1447800" y="3625174"/>
            <a:chExt cx="1447800" cy="164913"/>
          </a:xfrm>
        </p:grpSpPr>
        <p:cxnSp>
          <p:nvCxnSpPr>
            <p:cNvPr id="16" name="ลูกศรเชื่อมต่อแบบตรง 15"/>
            <p:cNvCxnSpPr/>
            <p:nvPr/>
          </p:nvCxnSpPr>
          <p:spPr>
            <a:xfrm flipV="1">
              <a:off x="1547587" y="3782296"/>
              <a:ext cx="1348013" cy="779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ลูกศรเชื่อมต่อแบบตรง 17"/>
            <p:cNvCxnSpPr/>
            <p:nvPr/>
          </p:nvCxnSpPr>
          <p:spPr>
            <a:xfrm flipH="1">
              <a:off x="1447800" y="3625174"/>
              <a:ext cx="1295400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/>
          <p:cNvGrpSpPr/>
          <p:nvPr/>
        </p:nvGrpSpPr>
        <p:grpSpPr>
          <a:xfrm>
            <a:off x="4890526" y="5740316"/>
            <a:ext cx="685800" cy="968010"/>
            <a:chOff x="6248400" y="3962400"/>
            <a:chExt cx="685800" cy="968010"/>
          </a:xfrm>
        </p:grpSpPr>
        <p:pic>
          <p:nvPicPr>
            <p:cNvPr id="34" name="รูปภาพ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962400"/>
              <a:ext cx="685800" cy="6858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331725" y="4622633"/>
              <a:ext cx="54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/>
                <a:t>รพสต</a:t>
              </a:r>
              <a:endParaRPr lang="th-TH" sz="1400" b="1" dirty="0"/>
            </a:p>
          </p:txBody>
        </p:sp>
      </p:grpSp>
      <p:grpSp>
        <p:nvGrpSpPr>
          <p:cNvPr id="36" name="กลุ่ม 35"/>
          <p:cNvGrpSpPr/>
          <p:nvPr/>
        </p:nvGrpSpPr>
        <p:grpSpPr>
          <a:xfrm>
            <a:off x="3047305" y="5740316"/>
            <a:ext cx="685800" cy="968010"/>
            <a:chOff x="6248400" y="3962400"/>
            <a:chExt cx="685800" cy="968010"/>
          </a:xfrm>
        </p:grpSpPr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962400"/>
              <a:ext cx="685800" cy="6858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31725" y="4622633"/>
              <a:ext cx="54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/>
                <a:t>รพสต</a:t>
              </a:r>
              <a:endParaRPr lang="th-TH" sz="1400" b="1" dirty="0"/>
            </a:p>
          </p:txBody>
        </p:sp>
      </p:grpSp>
      <p:grpSp>
        <p:nvGrpSpPr>
          <p:cNvPr id="39" name="กลุ่ม 38"/>
          <p:cNvGrpSpPr/>
          <p:nvPr/>
        </p:nvGrpSpPr>
        <p:grpSpPr>
          <a:xfrm>
            <a:off x="3952678" y="5866394"/>
            <a:ext cx="685800" cy="968010"/>
            <a:chOff x="6248400" y="3962400"/>
            <a:chExt cx="685800" cy="968010"/>
          </a:xfrm>
        </p:grpSpPr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962400"/>
              <a:ext cx="685800" cy="6858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331725" y="4622633"/>
              <a:ext cx="54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 smtClean="0"/>
                <a:t>รพสต</a:t>
              </a:r>
              <a:endParaRPr lang="th-TH" sz="1400" b="1" dirty="0"/>
            </a:p>
          </p:txBody>
        </p:sp>
      </p:grpSp>
      <p:grpSp>
        <p:nvGrpSpPr>
          <p:cNvPr id="43" name="กลุ่ม 42"/>
          <p:cNvGrpSpPr/>
          <p:nvPr/>
        </p:nvGrpSpPr>
        <p:grpSpPr>
          <a:xfrm rot="17242417">
            <a:off x="3236918" y="5269056"/>
            <a:ext cx="814223" cy="127400"/>
            <a:chOff x="1447800" y="3625174"/>
            <a:chExt cx="1447800" cy="164913"/>
          </a:xfrm>
        </p:grpSpPr>
        <p:cxnSp>
          <p:nvCxnSpPr>
            <p:cNvPr id="44" name="ลูกศรเชื่อมต่อแบบตรง 43"/>
            <p:cNvCxnSpPr/>
            <p:nvPr/>
          </p:nvCxnSpPr>
          <p:spPr>
            <a:xfrm flipV="1">
              <a:off x="1547587" y="3782296"/>
              <a:ext cx="1348013" cy="779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ลูกศรเชื่อมต่อแบบตรง 44"/>
            <p:cNvCxnSpPr/>
            <p:nvPr/>
          </p:nvCxnSpPr>
          <p:spPr>
            <a:xfrm flipH="1">
              <a:off x="1447800" y="3625174"/>
              <a:ext cx="1295400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กลุ่ม 45"/>
          <p:cNvGrpSpPr/>
          <p:nvPr/>
        </p:nvGrpSpPr>
        <p:grpSpPr>
          <a:xfrm rot="15297980">
            <a:off x="4583991" y="5251849"/>
            <a:ext cx="814223" cy="127400"/>
            <a:chOff x="1447800" y="3625174"/>
            <a:chExt cx="1447800" cy="164913"/>
          </a:xfrm>
        </p:grpSpPr>
        <p:cxnSp>
          <p:nvCxnSpPr>
            <p:cNvPr id="47" name="ลูกศรเชื่อมต่อแบบตรง 46"/>
            <p:cNvCxnSpPr/>
            <p:nvPr/>
          </p:nvCxnSpPr>
          <p:spPr>
            <a:xfrm flipV="1">
              <a:off x="1547587" y="3782296"/>
              <a:ext cx="1348013" cy="779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ลูกศรเชื่อมต่อแบบตรง 47"/>
            <p:cNvCxnSpPr/>
            <p:nvPr/>
          </p:nvCxnSpPr>
          <p:spPr>
            <a:xfrm flipH="1">
              <a:off x="1447800" y="3625174"/>
              <a:ext cx="1295400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/>
          <p:cNvGrpSpPr/>
          <p:nvPr/>
        </p:nvGrpSpPr>
        <p:grpSpPr>
          <a:xfrm rot="16200000">
            <a:off x="4055331" y="5516303"/>
            <a:ext cx="541115" cy="159482"/>
            <a:chOff x="1447800" y="3625174"/>
            <a:chExt cx="1447800" cy="164913"/>
          </a:xfrm>
        </p:grpSpPr>
        <p:cxnSp>
          <p:nvCxnSpPr>
            <p:cNvPr id="50" name="ลูกศรเชื่อมต่อแบบตรง 49"/>
            <p:cNvCxnSpPr/>
            <p:nvPr/>
          </p:nvCxnSpPr>
          <p:spPr>
            <a:xfrm flipV="1">
              <a:off x="1547587" y="3782296"/>
              <a:ext cx="1348013" cy="779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ลูกศรเชื่อมต่อแบบตรง 50"/>
            <p:cNvCxnSpPr/>
            <p:nvPr/>
          </p:nvCxnSpPr>
          <p:spPr>
            <a:xfrm flipH="1">
              <a:off x="1447800" y="3625174"/>
              <a:ext cx="1295400" cy="0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กลุ่ม 51"/>
          <p:cNvGrpSpPr/>
          <p:nvPr/>
        </p:nvGrpSpPr>
        <p:grpSpPr>
          <a:xfrm rot="2661947">
            <a:off x="5880363" y="3479863"/>
            <a:ext cx="1328788" cy="999432"/>
            <a:chOff x="5196453" y="1824749"/>
            <a:chExt cx="1328788" cy="999432"/>
          </a:xfrm>
        </p:grpSpPr>
        <p:sp>
          <p:nvSpPr>
            <p:cNvPr id="53" name="ลูกศรขวา 52"/>
            <p:cNvSpPr/>
            <p:nvPr/>
          </p:nvSpPr>
          <p:spPr>
            <a:xfrm rot="18902738">
              <a:off x="5328622" y="1824749"/>
              <a:ext cx="1196619" cy="31322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ลูกศรขวา 53"/>
            <p:cNvSpPr/>
            <p:nvPr/>
          </p:nvSpPr>
          <p:spPr>
            <a:xfrm rot="8135006">
              <a:off x="5196453" y="2510960"/>
              <a:ext cx="1196619" cy="313221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5" name="Picture 12" descr="à¸à¸¥à¸à¸²à¸£à¸à¹à¸à¸«à¸²à¸£à¸¹à¸à¸ à¸²à¸à¸ªà¸³à¸«à¸£à¸±à¸ blood test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885">
            <a:off x="5582055" y="3505496"/>
            <a:ext cx="602329" cy="3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à¸à¸¥à¸à¸²à¸£à¸à¹à¸à¸«à¸²à¸£à¸¹à¸à¸ à¸²à¸à¸ªà¸³à¸«à¸£à¸±à¸ cloud computing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88" y="1524000"/>
            <a:ext cx="1010594" cy="10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รูปภาพ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70" y="3029168"/>
            <a:ext cx="638259" cy="638259"/>
          </a:xfrm>
          <a:prstGeom prst="rect">
            <a:avLst/>
          </a:prstGeom>
        </p:spPr>
      </p:pic>
      <p:pic>
        <p:nvPicPr>
          <p:cNvPr id="7191" name="Picture 23" descr="à¸à¸¥à¸à¸²à¸£à¸à¹à¸à¸«à¸²à¸£à¸¹à¸à¸ à¸²à¸à¸ªà¸³à¸«à¸£à¸±à¸ ambulance ic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99" y="2792727"/>
            <a:ext cx="761101" cy="7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ลูกศรเชื่อมต่อแบบตรง 25"/>
          <p:cNvCxnSpPr/>
          <p:nvPr/>
        </p:nvCxnSpPr>
        <p:spPr>
          <a:xfrm flipH="1" flipV="1">
            <a:off x="6856050" y="2286000"/>
            <a:ext cx="794663" cy="50672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H="1">
            <a:off x="4735937" y="2438400"/>
            <a:ext cx="785725" cy="457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flipV="1">
            <a:off x="4699099" y="2209800"/>
            <a:ext cx="831317" cy="457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3" name="ลูกศรเชื่อมต่อแบบตรง 7182"/>
          <p:cNvCxnSpPr/>
          <p:nvPr/>
        </p:nvCxnSpPr>
        <p:spPr>
          <a:xfrm>
            <a:off x="7010400" y="2133600"/>
            <a:ext cx="762000" cy="50973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8" descr="à¸à¸¥à¸à¸²à¸£à¸à¹à¸à¸«à¸²à¸£à¸¹à¸à¸ à¸²à¸à¸ªà¸³à¸«à¸£à¸±à¸ arrow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11" y="4506439"/>
            <a:ext cx="6641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90" name="ลูกศรเชื่อมต่อแบบตรง 7189"/>
          <p:cNvCxnSpPr/>
          <p:nvPr/>
        </p:nvCxnSpPr>
        <p:spPr>
          <a:xfrm>
            <a:off x="5393695" y="3797878"/>
            <a:ext cx="136721" cy="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93" name="กลุ่ม 7192"/>
          <p:cNvGrpSpPr/>
          <p:nvPr/>
        </p:nvGrpSpPr>
        <p:grpSpPr>
          <a:xfrm>
            <a:off x="6858885" y="2590800"/>
            <a:ext cx="2056515" cy="2657948"/>
            <a:chOff x="6858885" y="2590800"/>
            <a:chExt cx="2056515" cy="2657948"/>
          </a:xfrm>
        </p:grpSpPr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086" y="4707749"/>
              <a:ext cx="518627" cy="487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3173278"/>
              <a:ext cx="1447800" cy="1447800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4562948"/>
              <a:ext cx="685800" cy="685800"/>
            </a:xfrm>
            <a:prstGeom prst="rect">
              <a:avLst/>
            </a:prstGeom>
          </p:spPr>
        </p:pic>
        <p:pic>
          <p:nvPicPr>
            <p:cNvPr id="77" name="Picture 8" descr="à¸à¸¥à¸à¸²à¸£à¸à¹à¸à¸«à¸²à¸£à¸¹à¸à¸ à¸²à¸à¸ªà¸³à¸«à¸£à¸±à¸ arrow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312" y="2590800"/>
              <a:ext cx="664198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885" y="4033551"/>
              <a:ext cx="727888" cy="467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3" name="Picture 4" descr="à¸à¸¥à¸à¸²à¸£à¸à¹à¸à¸«à¸²à¸£à¸¹à¸à¸ à¸²à¸à¸ªà¸³à¸«à¸£à¸±à¸ home ico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7" y="2421392"/>
            <a:ext cx="1125466" cy="11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1140075" y="5406599"/>
            <a:ext cx="2169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th-TH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875358" y="435289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th-TH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889312" y="6000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2406391" y="4159413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th-TH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6048321" y="2854595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th-TH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4" name="ไดอะแกรม 63"/>
          <p:cNvGraphicFramePr/>
          <p:nvPr>
            <p:extLst>
              <p:ext uri="{D42A27DB-BD31-4B8C-83A1-F6EECF244321}">
                <p14:modId xmlns:p14="http://schemas.microsoft.com/office/powerpoint/2010/main" val="1690869454"/>
              </p:ext>
            </p:extLst>
          </p:nvPr>
        </p:nvGraphicFramePr>
        <p:xfrm>
          <a:off x="636314" y="266500"/>
          <a:ext cx="3170558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2535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272451" y="4114800"/>
            <a:ext cx="8001000" cy="1523999"/>
          </a:xfrm>
        </p:spPr>
        <p:txBody>
          <a:bodyPr>
            <a:normAutofit fontScale="55000" lnSpcReduction="20000"/>
          </a:bodyPr>
          <a:lstStyle/>
          <a:p>
            <a:r>
              <a:rPr lang="th-TH" sz="2800" b="1" dirty="0" smtClean="0"/>
              <a:t>ระบบการดูแลผู้ป่วยฉุกเฉิน (โรคที่มีความสำคัญ)</a:t>
            </a:r>
          </a:p>
          <a:p>
            <a:pPr lvl="1"/>
            <a:r>
              <a:rPr lang="en-US" sz="2400" b="1" dirty="0" smtClean="0"/>
              <a:t>sepsis</a:t>
            </a:r>
          </a:p>
          <a:p>
            <a:pPr lvl="1"/>
            <a:r>
              <a:rPr lang="en-US" sz="2400" b="1" dirty="0" smtClean="0"/>
              <a:t>Trauma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troke</a:t>
            </a:r>
          </a:p>
          <a:p>
            <a:pPr lvl="1"/>
            <a:r>
              <a:rPr lang="en-US" sz="2400" b="1" dirty="0"/>
              <a:t>H</a:t>
            </a:r>
            <a:r>
              <a:rPr lang="en-US" sz="2400" b="1" dirty="0" smtClean="0"/>
              <a:t>eart disease</a:t>
            </a:r>
          </a:p>
          <a:p>
            <a:pPr lvl="1"/>
            <a:r>
              <a:rPr lang="en-US" sz="2400" b="1" dirty="0" smtClean="0"/>
              <a:t>Acute abdomen</a:t>
            </a:r>
          </a:p>
          <a:p>
            <a:pPr lvl="1"/>
            <a:r>
              <a:rPr lang="en-US" sz="2400" b="1" dirty="0" smtClean="0"/>
              <a:t>OB emergency</a:t>
            </a:r>
          </a:p>
          <a:p>
            <a:pPr lvl="1"/>
            <a:endParaRPr lang="th-TH" sz="2400" b="1" dirty="0"/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1715469" y="349085"/>
            <a:ext cx="5572164" cy="8258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ประชาชนได้รับการดูแลรักษาเมื่อมีโรคฉุกเฉินที่สำคัญที่โรงพยาบาลได้รวดเร็วอย่างมีประสิทธิภาพ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581400" y="1295400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2209800" y="1524000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ตัวแทนเนื้อหา 3"/>
          <p:cNvSpPr txBox="1">
            <a:spLocks/>
          </p:cNvSpPr>
          <p:nvPr/>
        </p:nvSpPr>
        <p:spPr>
          <a:xfrm>
            <a:off x="3581400" y="2042247"/>
            <a:ext cx="5486400" cy="15239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/>
              <a:t>อัตราการเสียชีวิตผู้ป่วยฉุกเฉิน   </a:t>
            </a:r>
          </a:p>
          <a:p>
            <a:pPr lvl="1"/>
            <a:r>
              <a:rPr lang="en-US" sz="2400" b="1" dirty="0" smtClean="0"/>
              <a:t>Sepsis </a:t>
            </a:r>
          </a:p>
          <a:p>
            <a:pPr lvl="1"/>
            <a:r>
              <a:rPr lang="en-US" sz="2400" b="1" dirty="0"/>
              <a:t>Trauma  : HI ,Blunt </a:t>
            </a:r>
            <a:r>
              <a:rPr lang="en-US" sz="2400" b="1" dirty="0" smtClean="0"/>
              <a:t>abdomen</a:t>
            </a:r>
          </a:p>
          <a:p>
            <a:pPr lvl="1"/>
            <a:r>
              <a:rPr lang="en-US" sz="2400" b="1" dirty="0" smtClean="0"/>
              <a:t>Stroke : ischemic stroke , hemorrhagic stroke</a:t>
            </a:r>
          </a:p>
          <a:p>
            <a:pPr lvl="1"/>
            <a:r>
              <a:rPr lang="en-US" sz="2400" b="1" dirty="0" smtClean="0"/>
              <a:t>Heart disease : STEMI , NSTEMI</a:t>
            </a:r>
          </a:p>
          <a:p>
            <a:pPr lvl="1"/>
            <a:r>
              <a:rPr lang="en-US" sz="2400" b="1" dirty="0" smtClean="0"/>
              <a:t>Acute abdomen : GI perforation</a:t>
            </a:r>
          </a:p>
          <a:p>
            <a:pPr lvl="1"/>
            <a:r>
              <a:rPr lang="en-US" sz="2400" b="1" dirty="0" smtClean="0"/>
              <a:t>OB emergency: PPH </a:t>
            </a:r>
          </a:p>
          <a:p>
            <a:pPr lvl="1"/>
            <a:endParaRPr lang="th-TH" sz="2400" b="1" dirty="0"/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062694124"/>
              </p:ext>
            </p:extLst>
          </p:nvPr>
        </p:nvGraphicFramePr>
        <p:xfrm>
          <a:off x="4992824" y="3886200"/>
          <a:ext cx="39624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utoShape 4" descr="à¸à¸¥à¸à¸²à¸£à¸à¹à¸à¸«à¸²à¸£à¸¹à¸à¸ à¸²à¸à¸ªà¸³à¸«à¸£à¸±à¸ à¸à¸à¸à¸à¹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685800" y="1524000"/>
            <a:ext cx="2852057" cy="2514833"/>
            <a:chOff x="685800" y="1524000"/>
            <a:chExt cx="2852057" cy="2514833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24000"/>
              <a:ext cx="823046" cy="823046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46" y="3261679"/>
              <a:ext cx="777154" cy="777154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05771"/>
              <a:ext cx="1709057" cy="996950"/>
            </a:xfrm>
            <a:prstGeom prst="rect">
              <a:avLst/>
            </a:prstGeom>
          </p:spPr>
        </p:pic>
        <p:sp>
          <p:nvSpPr>
            <p:cNvPr id="14" name="ส่วนโค้ง 13"/>
            <p:cNvSpPr/>
            <p:nvPr/>
          </p:nvSpPr>
          <p:spPr>
            <a:xfrm rot="20520956">
              <a:off x="1447800" y="2034358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่วนโค้ง 15"/>
            <p:cNvSpPr/>
            <p:nvPr/>
          </p:nvSpPr>
          <p:spPr>
            <a:xfrm rot="5835521">
              <a:off x="1557690" y="2917932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50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49" y="4495800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783784" y="3466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1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septicemia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936685" cy="9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กลุ่ม 11"/>
          <p:cNvGrpSpPr/>
          <p:nvPr/>
        </p:nvGrpSpPr>
        <p:grpSpPr>
          <a:xfrm>
            <a:off x="1295400" y="504944"/>
            <a:ext cx="7391400" cy="2342911"/>
            <a:chOff x="1295400" y="504944"/>
            <a:chExt cx="7391400" cy="2342911"/>
          </a:xfrm>
        </p:grpSpPr>
        <p:graphicFrame>
          <p:nvGraphicFramePr>
            <p:cNvPr id="3" name="ไดอะแกรม 2"/>
            <p:cNvGraphicFramePr/>
            <p:nvPr>
              <p:extLst>
                <p:ext uri="{D42A27DB-BD31-4B8C-83A1-F6EECF244321}">
                  <p14:modId xmlns:p14="http://schemas.microsoft.com/office/powerpoint/2010/main" val="3155065688"/>
                </p:ext>
              </p:extLst>
            </p:nvPr>
          </p:nvGraphicFramePr>
          <p:xfrm>
            <a:off x="1295400" y="557242"/>
            <a:ext cx="3124200" cy="226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" name="ไดอะแกรม 1"/>
            <p:cNvGraphicFramePr/>
            <p:nvPr>
              <p:extLst>
                <p:ext uri="{D42A27DB-BD31-4B8C-83A1-F6EECF244321}">
                  <p14:modId xmlns:p14="http://schemas.microsoft.com/office/powerpoint/2010/main" val="3830411500"/>
                </p:ext>
              </p:extLst>
            </p:nvPr>
          </p:nvGraphicFramePr>
          <p:xfrm>
            <a:off x="4648200" y="5049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5" name="ไดอะแกรม 4"/>
            <p:cNvGraphicFramePr/>
            <p:nvPr>
              <p:extLst>
                <p:ext uri="{D42A27DB-BD31-4B8C-83A1-F6EECF244321}">
                  <p14:modId xmlns:p14="http://schemas.microsoft.com/office/powerpoint/2010/main" val="689123130"/>
                </p:ext>
              </p:extLst>
            </p:nvPr>
          </p:nvGraphicFramePr>
          <p:xfrm>
            <a:off x="4635260" y="1201886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6" name="ไดอะแกรม 5"/>
            <p:cNvGraphicFramePr/>
            <p:nvPr>
              <p:extLst>
                <p:ext uri="{D42A27DB-BD31-4B8C-83A1-F6EECF244321}">
                  <p14:modId xmlns:p14="http://schemas.microsoft.com/office/powerpoint/2010/main" val="1351335115"/>
                </p:ext>
              </p:extLst>
            </p:nvPr>
          </p:nvGraphicFramePr>
          <p:xfrm>
            <a:off x="4648200" y="18765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7" name="ตัวเชื่อมต่อตรง 6"/>
            <p:cNvCxnSpPr/>
            <p:nvPr/>
          </p:nvCxnSpPr>
          <p:spPr>
            <a:xfrm>
              <a:off x="4343400" y="9906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4347713" y="1674602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4347713" y="23622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052" name="Picture 4" descr="à¸à¸¥à¸à¸²à¸£à¸à¹à¸à¸«à¸²à¸£à¸¹à¸à¸ à¸²à¸à¸ªà¸³à¸«à¸£à¸±à¸ head trauma ico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กลุ่ม 15"/>
          <p:cNvGrpSpPr/>
          <p:nvPr/>
        </p:nvGrpSpPr>
        <p:grpSpPr>
          <a:xfrm>
            <a:off x="1605952" y="3591044"/>
            <a:ext cx="7391400" cy="2342911"/>
            <a:chOff x="1295400" y="504944"/>
            <a:chExt cx="7391400" cy="2342911"/>
          </a:xfrm>
        </p:grpSpPr>
        <p:graphicFrame>
          <p:nvGraphicFramePr>
            <p:cNvPr id="17" name="ไดอะแกรม 16"/>
            <p:cNvGraphicFramePr/>
            <p:nvPr>
              <p:extLst>
                <p:ext uri="{D42A27DB-BD31-4B8C-83A1-F6EECF244321}">
                  <p14:modId xmlns:p14="http://schemas.microsoft.com/office/powerpoint/2010/main" val="3777045313"/>
                </p:ext>
              </p:extLst>
            </p:nvPr>
          </p:nvGraphicFramePr>
          <p:xfrm>
            <a:off x="1295400" y="557242"/>
            <a:ext cx="3124200" cy="226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graphicFrame>
          <p:nvGraphicFramePr>
            <p:cNvPr id="18" name="ไดอะแกรม 17"/>
            <p:cNvGraphicFramePr/>
            <p:nvPr>
              <p:extLst>
                <p:ext uri="{D42A27DB-BD31-4B8C-83A1-F6EECF244321}">
                  <p14:modId xmlns:p14="http://schemas.microsoft.com/office/powerpoint/2010/main" val="1345584804"/>
                </p:ext>
              </p:extLst>
            </p:nvPr>
          </p:nvGraphicFramePr>
          <p:xfrm>
            <a:off x="4648200" y="5049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9" r:lo="rId30" r:qs="rId31" r:cs="rId32"/>
            </a:graphicData>
          </a:graphic>
        </p:graphicFrame>
        <p:graphicFrame>
          <p:nvGraphicFramePr>
            <p:cNvPr id="19" name="ไดอะแกรม 18"/>
            <p:cNvGraphicFramePr/>
            <p:nvPr>
              <p:extLst>
                <p:ext uri="{D42A27DB-BD31-4B8C-83A1-F6EECF244321}">
                  <p14:modId xmlns:p14="http://schemas.microsoft.com/office/powerpoint/2010/main" val="3457033960"/>
                </p:ext>
              </p:extLst>
            </p:nvPr>
          </p:nvGraphicFramePr>
          <p:xfrm>
            <a:off x="4635260" y="1201886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4" r:lo="rId35" r:qs="rId36" r:cs="rId37"/>
            </a:graphicData>
          </a:graphic>
        </p:graphicFrame>
        <p:graphicFrame>
          <p:nvGraphicFramePr>
            <p:cNvPr id="20" name="ไดอะแกรม 19"/>
            <p:cNvGraphicFramePr/>
            <p:nvPr>
              <p:extLst>
                <p:ext uri="{D42A27DB-BD31-4B8C-83A1-F6EECF244321}">
                  <p14:modId xmlns:p14="http://schemas.microsoft.com/office/powerpoint/2010/main" val="2717126622"/>
                </p:ext>
              </p:extLst>
            </p:nvPr>
          </p:nvGraphicFramePr>
          <p:xfrm>
            <a:off x="4648200" y="18765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9" r:lo="rId40" r:qs="rId41" r:cs="rId42"/>
            </a:graphicData>
          </a:graphic>
        </p:graphicFrame>
        <p:cxnSp>
          <p:nvCxnSpPr>
            <p:cNvPr id="21" name="ตัวเชื่อมต่อตรง 20"/>
            <p:cNvCxnSpPr/>
            <p:nvPr/>
          </p:nvCxnSpPr>
          <p:spPr>
            <a:xfrm>
              <a:off x="4343400" y="9906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/>
            <p:cNvCxnSpPr/>
            <p:nvPr/>
          </p:nvCxnSpPr>
          <p:spPr>
            <a:xfrm>
              <a:off x="4347713" y="1674602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/>
            <p:cNvCxnSpPr/>
            <p:nvPr/>
          </p:nvCxnSpPr>
          <p:spPr>
            <a:xfrm>
              <a:off x="4347713" y="23622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57200" y="2286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sepsis</a:t>
            </a:r>
            <a:endParaRPr lang="th-TH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4483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Head injury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5980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267200"/>
            <a:ext cx="876300" cy="876300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กลุ่ม 2"/>
          <p:cNvGrpSpPr/>
          <p:nvPr/>
        </p:nvGrpSpPr>
        <p:grpSpPr>
          <a:xfrm>
            <a:off x="1454270" y="503146"/>
            <a:ext cx="7391400" cy="2342911"/>
            <a:chOff x="1295400" y="504944"/>
            <a:chExt cx="7391400" cy="2342911"/>
          </a:xfrm>
        </p:grpSpPr>
        <p:graphicFrame>
          <p:nvGraphicFramePr>
            <p:cNvPr id="4" name="ไดอะแกรม 3"/>
            <p:cNvGraphicFramePr/>
            <p:nvPr>
              <p:extLst>
                <p:ext uri="{D42A27DB-BD31-4B8C-83A1-F6EECF244321}">
                  <p14:modId xmlns:p14="http://schemas.microsoft.com/office/powerpoint/2010/main" val="3538792510"/>
                </p:ext>
              </p:extLst>
            </p:nvPr>
          </p:nvGraphicFramePr>
          <p:xfrm>
            <a:off x="1295400" y="557242"/>
            <a:ext cx="3124200" cy="226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5" name="ไดอะแกรม 4"/>
            <p:cNvGraphicFramePr/>
            <p:nvPr>
              <p:extLst>
                <p:ext uri="{D42A27DB-BD31-4B8C-83A1-F6EECF244321}">
                  <p14:modId xmlns:p14="http://schemas.microsoft.com/office/powerpoint/2010/main" val="2876104454"/>
                </p:ext>
              </p:extLst>
            </p:nvPr>
          </p:nvGraphicFramePr>
          <p:xfrm>
            <a:off x="4648200" y="5049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6" name="ไดอะแกรม 5"/>
            <p:cNvGraphicFramePr/>
            <p:nvPr>
              <p:extLst>
                <p:ext uri="{D42A27DB-BD31-4B8C-83A1-F6EECF244321}">
                  <p14:modId xmlns:p14="http://schemas.microsoft.com/office/powerpoint/2010/main" val="3610336798"/>
                </p:ext>
              </p:extLst>
            </p:nvPr>
          </p:nvGraphicFramePr>
          <p:xfrm>
            <a:off x="4635260" y="1201886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7" name="ไดอะแกรม 6"/>
            <p:cNvGraphicFramePr/>
            <p:nvPr>
              <p:extLst>
                <p:ext uri="{D42A27DB-BD31-4B8C-83A1-F6EECF244321}">
                  <p14:modId xmlns:p14="http://schemas.microsoft.com/office/powerpoint/2010/main" val="1536706527"/>
                </p:ext>
              </p:extLst>
            </p:nvPr>
          </p:nvGraphicFramePr>
          <p:xfrm>
            <a:off x="4648200" y="18765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8" name="ตัวเชื่อมต่อตรง 7"/>
            <p:cNvCxnSpPr/>
            <p:nvPr/>
          </p:nvCxnSpPr>
          <p:spPr>
            <a:xfrm>
              <a:off x="4343400" y="9906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>
              <a:off x="4347713" y="1674602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4347713" y="23622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42875" y="2173888"/>
            <a:ext cx="1352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GI perforation</a:t>
            </a:r>
            <a:endParaRPr lang="th-TH" sz="1600" dirty="0"/>
          </a:p>
        </p:txBody>
      </p:sp>
      <p:pic>
        <p:nvPicPr>
          <p:cNvPr id="4100" name="Picture 4" descr="à¸à¸¥à¸à¸²à¸£à¸à¹à¸à¸«à¸²à¸£à¸¹à¸à¸ à¸²à¸à¸ªà¸³à¸«à¸£à¸±à¸ abdomen ico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988802"/>
            <a:ext cx="609599" cy="1050891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376" y="5253487"/>
            <a:ext cx="159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Blunt abdominal injury</a:t>
            </a:r>
            <a:endParaRPr lang="th-TH" sz="1600" dirty="0"/>
          </a:p>
        </p:txBody>
      </p:sp>
      <p:grpSp>
        <p:nvGrpSpPr>
          <p:cNvPr id="14" name="กลุ่ม 13"/>
          <p:cNvGrpSpPr/>
          <p:nvPr/>
        </p:nvGrpSpPr>
        <p:grpSpPr>
          <a:xfrm>
            <a:off x="1726721" y="3810000"/>
            <a:ext cx="7391400" cy="2342911"/>
            <a:chOff x="1295400" y="504944"/>
            <a:chExt cx="7391400" cy="2342911"/>
          </a:xfrm>
        </p:grpSpPr>
        <p:graphicFrame>
          <p:nvGraphicFramePr>
            <p:cNvPr id="15" name="ไดอะแกรม 14"/>
            <p:cNvGraphicFramePr/>
            <p:nvPr>
              <p:extLst>
                <p:ext uri="{D42A27DB-BD31-4B8C-83A1-F6EECF244321}">
                  <p14:modId xmlns:p14="http://schemas.microsoft.com/office/powerpoint/2010/main" val="964950176"/>
                </p:ext>
              </p:extLst>
            </p:nvPr>
          </p:nvGraphicFramePr>
          <p:xfrm>
            <a:off x="1295400" y="557242"/>
            <a:ext cx="3124200" cy="226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graphicFrame>
          <p:nvGraphicFramePr>
            <p:cNvPr id="16" name="ไดอะแกรม 15"/>
            <p:cNvGraphicFramePr/>
            <p:nvPr>
              <p:extLst>
                <p:ext uri="{D42A27DB-BD31-4B8C-83A1-F6EECF244321}">
                  <p14:modId xmlns:p14="http://schemas.microsoft.com/office/powerpoint/2010/main" val="2263480195"/>
                </p:ext>
              </p:extLst>
            </p:nvPr>
          </p:nvGraphicFramePr>
          <p:xfrm>
            <a:off x="4648200" y="5049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9" r:lo="rId30" r:qs="rId31" r:cs="rId32"/>
            </a:graphicData>
          </a:graphic>
        </p:graphicFrame>
        <p:graphicFrame>
          <p:nvGraphicFramePr>
            <p:cNvPr id="17" name="ไดอะแกรม 16"/>
            <p:cNvGraphicFramePr/>
            <p:nvPr>
              <p:extLst>
                <p:ext uri="{D42A27DB-BD31-4B8C-83A1-F6EECF244321}">
                  <p14:modId xmlns:p14="http://schemas.microsoft.com/office/powerpoint/2010/main" val="527676131"/>
                </p:ext>
              </p:extLst>
            </p:nvPr>
          </p:nvGraphicFramePr>
          <p:xfrm>
            <a:off x="4635260" y="1201886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4" r:lo="rId35" r:qs="rId36" r:cs="rId37"/>
            </a:graphicData>
          </a:graphic>
        </p:graphicFrame>
        <p:graphicFrame>
          <p:nvGraphicFramePr>
            <p:cNvPr id="18" name="ไดอะแกรม 17"/>
            <p:cNvGraphicFramePr/>
            <p:nvPr>
              <p:extLst>
                <p:ext uri="{D42A27DB-BD31-4B8C-83A1-F6EECF244321}">
                  <p14:modId xmlns:p14="http://schemas.microsoft.com/office/powerpoint/2010/main" val="2356486320"/>
                </p:ext>
              </p:extLst>
            </p:nvPr>
          </p:nvGraphicFramePr>
          <p:xfrm>
            <a:off x="4648200" y="1876544"/>
            <a:ext cx="4038600" cy="971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9" r:lo="rId40" r:qs="rId41" r:cs="rId42"/>
            </a:graphicData>
          </a:graphic>
        </p:graphicFrame>
        <p:cxnSp>
          <p:nvCxnSpPr>
            <p:cNvPr id="19" name="ตัวเชื่อมต่อตรง 18"/>
            <p:cNvCxnSpPr/>
            <p:nvPr/>
          </p:nvCxnSpPr>
          <p:spPr>
            <a:xfrm>
              <a:off x="4343400" y="9906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4347713" y="1674602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4347713" y="2362200"/>
              <a:ext cx="60960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0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ลง 4"/>
          <p:cNvSpPr/>
          <p:nvPr/>
        </p:nvSpPr>
        <p:spPr>
          <a:xfrm>
            <a:off x="1743159" y="1872651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มุมมน 1"/>
          <p:cNvSpPr/>
          <p:nvPr/>
        </p:nvSpPr>
        <p:spPr>
          <a:xfrm>
            <a:off x="990600" y="524634"/>
            <a:ext cx="7772400" cy="9992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 ส่งเสริมสุขภาพ ใกล้บ้าน อย่างมีคุณภาพ เสมือนได้รับการดูแลจาก โรงพยาบาลกำแพงเพชร อย่างมีประสิทธิภาพ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124200" y="1842127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876800" y="1642601"/>
            <a:ext cx="3200400" cy="61535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จำนวนผู้ป่วยนอก ในพื้นที่บริการมาโรงพยาบาลลดลง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876800" y="2406051"/>
            <a:ext cx="3200400" cy="79434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ความพึงพอใจของประชาชนในพื้นที่บริการต่อการเข้าถึงบริการเพิ่มขึ้น</a:t>
            </a:r>
            <a:endParaRPr lang="th-TH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à¸à¸¥à¸à¸²à¸£à¸à¹à¸à¸«à¸²à¸£à¸¹à¸à¸ à¸²à¸à¸ªà¸³à¸«à¸£à¸±à¸ ho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260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95841471"/>
              </p:ext>
            </p:extLst>
          </p:nvPr>
        </p:nvGraphicFramePr>
        <p:xfrm>
          <a:off x="914400" y="3581400"/>
          <a:ext cx="5029874" cy="255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2" descr="à¸à¸¥à¸à¸²à¸£à¸à¹à¸à¸«à¸²à¸£à¸¹à¸à¸ à¸²à¸à¸ªà¸³à¸«à¸£à¸±à¸ ncd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96" y="2406051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27625" y="6005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21859"/>
            <a:ext cx="2414862" cy="218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กลุ่ม 13"/>
          <p:cNvGrpSpPr/>
          <p:nvPr/>
        </p:nvGrpSpPr>
        <p:grpSpPr>
          <a:xfrm>
            <a:off x="6172200" y="2965955"/>
            <a:ext cx="2895601" cy="3282446"/>
            <a:chOff x="6172200" y="2965955"/>
            <a:chExt cx="2895601" cy="3282446"/>
          </a:xfrm>
        </p:grpSpPr>
        <p:sp>
          <p:nvSpPr>
            <p:cNvPr id="2" name="วงรี 1"/>
            <p:cNvSpPr/>
            <p:nvPr/>
          </p:nvSpPr>
          <p:spPr>
            <a:xfrm>
              <a:off x="6781800" y="3481832"/>
              <a:ext cx="2133600" cy="220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Med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Ortho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Surgery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Eye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ENT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Ob-gyn</a:t>
              </a: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Ped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6705600" y="5257800"/>
              <a:ext cx="1142999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RX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15" name="วงรี 14"/>
            <p:cNvSpPr/>
            <p:nvPr/>
          </p:nvSpPr>
          <p:spPr>
            <a:xfrm>
              <a:off x="7688292" y="5410201"/>
              <a:ext cx="990599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OPD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วงรี 15"/>
            <p:cNvSpPr/>
            <p:nvPr/>
          </p:nvSpPr>
          <p:spPr>
            <a:xfrm>
              <a:off x="8001001" y="2965955"/>
              <a:ext cx="762000" cy="7678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ER</a:t>
              </a:r>
              <a:endParaRPr lang="th-TH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วงรี 16"/>
            <p:cNvSpPr/>
            <p:nvPr/>
          </p:nvSpPr>
          <p:spPr>
            <a:xfrm>
              <a:off x="6248399" y="3467455"/>
              <a:ext cx="1066801" cy="10317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Lab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18" name="วงรี 17"/>
            <p:cNvSpPr/>
            <p:nvPr/>
          </p:nvSpPr>
          <p:spPr>
            <a:xfrm>
              <a:off x="6172200" y="4316980"/>
              <a:ext cx="1066801" cy="10317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</a:t>
              </a:r>
              <a:endParaRPr lang="th-TH" dirty="0">
                <a:solidFill>
                  <a:schemeClr val="tx1"/>
                </a:solidFill>
              </a:endParaRPr>
            </a:p>
          </p:txBody>
        </p:sp>
        <p:sp>
          <p:nvSpPr>
            <p:cNvPr id="19" name="วงรี 18"/>
            <p:cNvSpPr/>
            <p:nvPr/>
          </p:nvSpPr>
          <p:spPr>
            <a:xfrm>
              <a:off x="8183592" y="4499209"/>
              <a:ext cx="884209" cy="9109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Dent</a:t>
              </a:r>
              <a:endParaRPr lang="th-TH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วงรี 19"/>
            <p:cNvSpPr/>
            <p:nvPr/>
          </p:nvSpPr>
          <p:spPr>
            <a:xfrm>
              <a:off x="8183592" y="3733800"/>
              <a:ext cx="884209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rehab</a:t>
              </a:r>
              <a:endParaRPr lang="th-TH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9" y="2322624"/>
            <a:ext cx="803504" cy="8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272451" y="4114800"/>
            <a:ext cx="8001000" cy="1523999"/>
          </a:xfrm>
        </p:spPr>
        <p:txBody>
          <a:bodyPr>
            <a:normAutofit fontScale="55000" lnSpcReduction="20000"/>
          </a:bodyPr>
          <a:lstStyle/>
          <a:p>
            <a:r>
              <a:rPr lang="th-TH" sz="2800" b="1" dirty="0" smtClean="0"/>
              <a:t>ระบบการดูแลผู้ป่วยฉุกเฉิน (โรคที่มีความสำคัญ)</a:t>
            </a:r>
          </a:p>
          <a:p>
            <a:pPr lvl="1"/>
            <a:r>
              <a:rPr lang="en-US" sz="2400" b="1" dirty="0" smtClean="0"/>
              <a:t>sepsis</a:t>
            </a:r>
          </a:p>
          <a:p>
            <a:pPr lvl="1"/>
            <a:r>
              <a:rPr lang="en-US" sz="2400" b="1" dirty="0" smtClean="0"/>
              <a:t>Trauma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troke</a:t>
            </a:r>
          </a:p>
          <a:p>
            <a:pPr lvl="1"/>
            <a:r>
              <a:rPr lang="en-US" sz="2400" b="1" dirty="0"/>
              <a:t>H</a:t>
            </a:r>
            <a:r>
              <a:rPr lang="en-US" sz="2400" b="1" dirty="0" smtClean="0"/>
              <a:t>eart disease</a:t>
            </a:r>
          </a:p>
          <a:p>
            <a:pPr lvl="1"/>
            <a:r>
              <a:rPr lang="en-US" sz="2400" b="1" dirty="0" smtClean="0"/>
              <a:t>Acute abdomen</a:t>
            </a:r>
          </a:p>
          <a:p>
            <a:pPr lvl="1"/>
            <a:r>
              <a:rPr lang="en-US" sz="2400" b="1" dirty="0" smtClean="0"/>
              <a:t>OB emergency</a:t>
            </a:r>
          </a:p>
          <a:p>
            <a:pPr lvl="1"/>
            <a:endParaRPr lang="th-TH" sz="2400" b="1" dirty="0"/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1715469" y="349085"/>
            <a:ext cx="5572164" cy="8258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ประชาชนได้รับการดูแลรักษาเมื่อมีโรคฉุกเฉินที่สำคัญที่โรงพยาบาลได้รวดเร็วอย่างมีประสิทธิภาพ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581400" y="1295400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2209800" y="1524000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ตัวแทนเนื้อหา 3"/>
          <p:cNvSpPr txBox="1">
            <a:spLocks/>
          </p:cNvSpPr>
          <p:nvPr/>
        </p:nvSpPr>
        <p:spPr>
          <a:xfrm>
            <a:off x="3581400" y="2042247"/>
            <a:ext cx="5486400" cy="15239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/>
              <a:t>อัตราการเสียชีวิตผู้ป่วยฉุกเฉิน   </a:t>
            </a:r>
          </a:p>
          <a:p>
            <a:pPr lvl="1"/>
            <a:r>
              <a:rPr lang="en-US" sz="2400" b="1" dirty="0" smtClean="0"/>
              <a:t>Sepsis </a:t>
            </a:r>
          </a:p>
          <a:p>
            <a:pPr lvl="1"/>
            <a:r>
              <a:rPr lang="en-US" sz="2400" b="1" dirty="0"/>
              <a:t>Trauma  : HI ,Blunt abdomen, Multiple </a:t>
            </a:r>
            <a:r>
              <a:rPr lang="en-US" sz="2400" b="1" dirty="0" smtClean="0"/>
              <a:t>trauma</a:t>
            </a:r>
          </a:p>
          <a:p>
            <a:pPr lvl="1"/>
            <a:r>
              <a:rPr lang="en-US" sz="2400" b="1" dirty="0" smtClean="0"/>
              <a:t>Stroke : ischemic stroke , hemorrhagic stroke</a:t>
            </a:r>
          </a:p>
          <a:p>
            <a:pPr lvl="1"/>
            <a:r>
              <a:rPr lang="en-US" sz="2400" b="1" dirty="0" smtClean="0"/>
              <a:t>Heart disease : STEMI , NSTEMI</a:t>
            </a:r>
          </a:p>
          <a:p>
            <a:pPr lvl="1"/>
            <a:r>
              <a:rPr lang="en-US" sz="2400" b="1" dirty="0" smtClean="0"/>
              <a:t>Acute abdomen : GI perforation</a:t>
            </a:r>
          </a:p>
          <a:p>
            <a:pPr lvl="1"/>
            <a:r>
              <a:rPr lang="en-US" sz="2400" b="1" dirty="0" smtClean="0"/>
              <a:t>OB emergency: PPH </a:t>
            </a:r>
          </a:p>
          <a:p>
            <a:pPr lvl="1"/>
            <a:endParaRPr lang="th-TH" sz="2400" b="1" dirty="0"/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223746214"/>
              </p:ext>
            </p:extLst>
          </p:nvPr>
        </p:nvGraphicFramePr>
        <p:xfrm>
          <a:off x="4992824" y="3886200"/>
          <a:ext cx="39624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utoShape 4" descr="à¸à¸¥à¸à¸²à¸£à¸à¹à¸à¸«à¸²à¸£à¸¹à¸à¸ à¸²à¸à¸ªà¸³à¸«à¸£à¸±à¸ à¸à¸à¸à¸à¹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685800" y="1524000"/>
            <a:ext cx="2852057" cy="2514833"/>
            <a:chOff x="685800" y="1524000"/>
            <a:chExt cx="2852057" cy="2514833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24000"/>
              <a:ext cx="823046" cy="823046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46" y="3261679"/>
              <a:ext cx="777154" cy="777154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05771"/>
              <a:ext cx="1709057" cy="996950"/>
            </a:xfrm>
            <a:prstGeom prst="rect">
              <a:avLst/>
            </a:prstGeom>
          </p:spPr>
        </p:pic>
        <p:sp>
          <p:nvSpPr>
            <p:cNvPr id="14" name="ส่วนโค้ง 13"/>
            <p:cNvSpPr/>
            <p:nvPr/>
          </p:nvSpPr>
          <p:spPr>
            <a:xfrm rot="20520956">
              <a:off x="1447800" y="2034358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่วนโค้ง 15"/>
            <p:cNvSpPr/>
            <p:nvPr/>
          </p:nvSpPr>
          <p:spPr>
            <a:xfrm rot="5835521">
              <a:off x="1557690" y="2917932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50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49" y="4495800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783784" y="3466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15" y="1910751"/>
            <a:ext cx="1615847" cy="159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83" y="4495800"/>
            <a:ext cx="919161" cy="79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กลุ่ม 23"/>
          <p:cNvGrpSpPr/>
          <p:nvPr/>
        </p:nvGrpSpPr>
        <p:grpSpPr>
          <a:xfrm>
            <a:off x="281836" y="5940871"/>
            <a:ext cx="5930500" cy="714481"/>
            <a:chOff x="281836" y="5940871"/>
            <a:chExt cx="5930500" cy="71448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705" y="5978446"/>
              <a:ext cx="609600" cy="676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594" y="5960973"/>
              <a:ext cx="651806" cy="690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373" y="5940871"/>
              <a:ext cx="713367" cy="703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831" y="5950469"/>
              <a:ext cx="609600" cy="684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860" y="5945651"/>
              <a:ext cx="752476" cy="690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255" y="5994531"/>
              <a:ext cx="667181" cy="656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36" y="6011868"/>
              <a:ext cx="769810" cy="639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กลุ่ม 24"/>
          <p:cNvGrpSpPr/>
          <p:nvPr/>
        </p:nvGrpSpPr>
        <p:grpSpPr>
          <a:xfrm>
            <a:off x="4343939" y="3436834"/>
            <a:ext cx="4250338" cy="668199"/>
            <a:chOff x="4343939" y="3436834"/>
            <a:chExt cx="4250338" cy="668199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4343939" y="3436834"/>
              <a:ext cx="3628472" cy="658904"/>
              <a:chOff x="395405" y="5779362"/>
              <a:chExt cx="3628472" cy="658904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05" y="5800494"/>
                <a:ext cx="61912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646" y="5786871"/>
                <a:ext cx="651474" cy="623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248" y="5779362"/>
                <a:ext cx="718584" cy="63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1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839" y="5791200"/>
                <a:ext cx="654888" cy="642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289" y="5791199"/>
                <a:ext cx="693588" cy="647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5" name="Picture 6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189" y="3457966"/>
              <a:ext cx="567088" cy="647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92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3"/>
          <p:cNvSpPr/>
          <p:nvPr/>
        </p:nvSpPr>
        <p:spPr>
          <a:xfrm>
            <a:off x="1554306" y="92075"/>
            <a:ext cx="6107502" cy="8098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โรงพยาบาลมีระบบบริการการรักษาที่ทันสมัย มีระบบบริการที่ทำให้ผู้รับบริการมีความสะดวก พึงพอใจ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174214845"/>
              </p:ext>
            </p:extLst>
          </p:nvPr>
        </p:nvGraphicFramePr>
        <p:xfrm>
          <a:off x="139082" y="18720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6526208" y="1868584"/>
            <a:ext cx="2229392" cy="1596832"/>
            <a:chOff x="6392710" y="1676400"/>
            <a:chExt cx="2229392" cy="1596832"/>
          </a:xfrm>
        </p:grpSpPr>
        <p:pic>
          <p:nvPicPr>
            <p:cNvPr id="2050" name="Picture 2" descr="à¸à¸¥à¸à¸²à¸£à¸à¹à¸à¸«à¸²à¸£à¸¹à¸à¸ à¸²à¸à¸ªà¸³à¸«à¸£à¸±à¸ laparoscopic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710" y="1676400"/>
              <a:ext cx="990600" cy="99060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502" y="1719262"/>
              <a:ext cx="904875" cy="904875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13614" y="2673068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dirty="0" smtClean="0"/>
                <a:t>จำนวน </a:t>
              </a:r>
              <a:r>
                <a:rPr lang="en-US" sz="1100" dirty="0" smtClean="0"/>
                <a:t>Laparoscopic surgery</a:t>
              </a:r>
              <a:endParaRPr lang="th-TH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1502" y="2673068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One day surgery</a:t>
              </a:r>
              <a:endParaRPr lang="th-TH" sz="1100" dirty="0"/>
            </a:p>
          </p:txBody>
        </p:sp>
      </p:grpSp>
      <p:sp>
        <p:nvSpPr>
          <p:cNvPr id="6" name="AutoShape 7" descr="à¸à¸¥à¸à¸²à¸£à¸à¹à¸à¸«à¸²à¸£à¸¹à¸à¸ à¸²à¸à¸ªà¸³à¸«à¸£à¸±à¸ time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3" descr="à¸à¸¥à¸à¸²à¸£à¸à¹à¸à¸«à¸²à¸£à¸¹à¸à¸ à¸²à¸à¸ªà¸³à¸«à¸£à¸±à¸ crowd icon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" name="กลุ่ม 9"/>
          <p:cNvGrpSpPr/>
          <p:nvPr/>
        </p:nvGrpSpPr>
        <p:grpSpPr>
          <a:xfrm>
            <a:off x="6217250" y="3505200"/>
            <a:ext cx="2769452" cy="1279670"/>
            <a:chOff x="6155004" y="3657599"/>
            <a:chExt cx="2769452" cy="1279670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155004" y="3711611"/>
              <a:ext cx="2769452" cy="1225658"/>
              <a:chOff x="6155004" y="3711611"/>
              <a:chExt cx="2769452" cy="1225658"/>
            </a:xfrm>
          </p:grpSpPr>
          <p:pic>
            <p:nvPicPr>
              <p:cNvPr id="2057" name="Picture 9" descr="à¸à¸¥à¸à¸²à¸£à¸à¹à¸à¸«à¸²à¸£à¸¹à¸à¸ à¸²à¸à¸ªà¸³à¸«à¸£à¸±à¸ time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474" y="3711611"/>
                <a:ext cx="639167" cy="639167"/>
              </a:xfrm>
              <a:prstGeom prst="ellipse">
                <a:avLst/>
              </a:prstGeom>
              <a:ln w="6350" cap="rnd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55004" y="4437133"/>
                <a:ext cx="990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Waiting time </a:t>
                </a:r>
                <a:endParaRPr lang="th-TH" sz="11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10400" y="4428831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Satisfactory score</a:t>
                </a:r>
                <a:endParaRPr lang="th-TH" sz="1100" dirty="0"/>
              </a:p>
            </p:txBody>
          </p:sp>
          <p:pic>
            <p:nvPicPr>
              <p:cNvPr id="2063" name="Picture 15" descr="à¸£à¸¹à¸à¸ à¸²à¸à¸à¸µà¹à¹à¸à¸µà¹à¸¢à¸§à¸à¹à¸­à¸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097" y="3711611"/>
                <a:ext cx="990600" cy="585153"/>
              </a:xfrm>
              <a:prstGeom prst="ellipse">
                <a:avLst/>
              </a:prstGeom>
              <a:ln w="6350" cap="rnd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933856" y="4414049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 smtClean="0"/>
                  <a:t>จำนวนผู้ป่วยนอก</a:t>
                </a:r>
                <a:endParaRPr lang="th-TH" sz="1400" b="1" dirty="0"/>
              </a:p>
            </p:txBody>
          </p:sp>
        </p:grpSp>
        <p:pic>
          <p:nvPicPr>
            <p:cNvPr id="1026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657599"/>
              <a:ext cx="651408" cy="651408"/>
            </a:xfrm>
            <a:prstGeom prst="ellipse">
              <a:avLst/>
            </a:prstGeom>
            <a:ln w="635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ลูกศรขวา 14"/>
          <p:cNvSpPr/>
          <p:nvPr/>
        </p:nvSpPr>
        <p:spPr>
          <a:xfrm>
            <a:off x="5981700" y="2362200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>
            <a:off x="5981700" y="3751615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6002772" y="5029200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à¸à¸¥à¸à¸²à¸£à¸à¹à¸à¸«à¸²à¸£à¸¹à¸à¸ à¸²à¸à¸ªà¸³à¸«à¸£à¸±à¸ ward round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62801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ward round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64" y="4800600"/>
            <a:ext cx="986836" cy="986836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456546" y="586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/>
              <a:t>ระบบ ผู้ป่วยในแบบไร้เอกสาร</a:t>
            </a:r>
            <a:endParaRPr lang="th-TH" sz="14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62000" y="920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7800254" y="4800600"/>
            <a:ext cx="1141689" cy="986836"/>
            <a:chOff x="7800254" y="4800600"/>
            <a:chExt cx="1141689" cy="986836"/>
          </a:xfrm>
        </p:grpSpPr>
        <p:pic>
          <p:nvPicPr>
            <p:cNvPr id="11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96102" y="4888104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96102" y="5072134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265" y="5276765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4396" y="4916660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73689" y="5130017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11743" y="5294018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วงรี 11"/>
            <p:cNvSpPr/>
            <p:nvPr/>
          </p:nvSpPr>
          <p:spPr>
            <a:xfrm>
              <a:off x="7800254" y="4800600"/>
              <a:ext cx="1141689" cy="986836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51343" y="5867400"/>
            <a:ext cx="9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/>
              <a:t>ความแออัดผู้ป่วยใน</a:t>
            </a:r>
            <a:endParaRPr lang="th-TH" sz="1400" b="1" dirty="0"/>
          </a:p>
        </p:txBody>
      </p:sp>
      <p:grpSp>
        <p:nvGrpSpPr>
          <p:cNvPr id="25" name="กลุ่ม 24"/>
          <p:cNvGrpSpPr/>
          <p:nvPr/>
        </p:nvGrpSpPr>
        <p:grpSpPr>
          <a:xfrm>
            <a:off x="1928037" y="2828023"/>
            <a:ext cx="4528509" cy="1856344"/>
            <a:chOff x="1928037" y="2828023"/>
            <a:chExt cx="4528509" cy="1856344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1928037" y="2828023"/>
              <a:ext cx="4528509" cy="1848863"/>
              <a:chOff x="1928037" y="2828023"/>
              <a:chExt cx="4528509" cy="1848863"/>
            </a:xfrm>
          </p:grpSpPr>
          <p:pic>
            <p:nvPicPr>
              <p:cNvPr id="40" name="Picture 3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202" y="2927867"/>
                <a:ext cx="466784" cy="613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424" y="2927868"/>
                <a:ext cx="533400" cy="598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3184" y="2938193"/>
                <a:ext cx="496782" cy="603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3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701" y="2938193"/>
                <a:ext cx="510220" cy="598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45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3065" y="2927867"/>
                <a:ext cx="481315" cy="621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47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1404" y="2899897"/>
                <a:ext cx="614993" cy="637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49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905" y="3969974"/>
                <a:ext cx="589418" cy="66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4959" y="2828023"/>
                <a:ext cx="971587" cy="813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50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8284" y="3951259"/>
                <a:ext cx="542044" cy="666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51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8037" y="4021253"/>
                <a:ext cx="531929" cy="655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701" y="4021253"/>
              <a:ext cx="666068" cy="663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กลุ่ม 25"/>
          <p:cNvGrpSpPr/>
          <p:nvPr/>
        </p:nvGrpSpPr>
        <p:grpSpPr>
          <a:xfrm>
            <a:off x="0" y="4987744"/>
            <a:ext cx="6526208" cy="1621603"/>
            <a:chOff x="0" y="4987744"/>
            <a:chExt cx="6526208" cy="1621603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0" y="4987744"/>
              <a:ext cx="6526208" cy="1621603"/>
              <a:chOff x="0" y="4987744"/>
              <a:chExt cx="6526208" cy="1621603"/>
            </a:xfrm>
          </p:grpSpPr>
          <p:pic>
            <p:nvPicPr>
              <p:cNvPr id="38" name="Picture 31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0435" y="5867400"/>
                <a:ext cx="962630" cy="706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2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873" y="5889766"/>
                <a:ext cx="815062" cy="684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171" y="5676364"/>
                <a:ext cx="881037" cy="899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5874530"/>
                <a:ext cx="591584" cy="719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48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5881" y="5874529"/>
                <a:ext cx="733425" cy="716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26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4936" y="5835140"/>
                <a:ext cx="628211" cy="74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2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43" y="5874530"/>
                <a:ext cx="600633" cy="719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67875"/>
                <a:ext cx="662161" cy="741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53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588" y="5015487"/>
                <a:ext cx="712191" cy="816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57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004" y="5029200"/>
                <a:ext cx="805492" cy="821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58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4921" y="5006301"/>
                <a:ext cx="724482" cy="825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59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0204" y="4987744"/>
                <a:ext cx="732385" cy="871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830" y="5113094"/>
              <a:ext cx="684587" cy="722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5" name="กลุ่ม 7174"/>
          <p:cNvGrpSpPr/>
          <p:nvPr/>
        </p:nvGrpSpPr>
        <p:grpSpPr>
          <a:xfrm>
            <a:off x="3561117" y="1010469"/>
            <a:ext cx="5482552" cy="785897"/>
            <a:chOff x="3561117" y="1010469"/>
            <a:chExt cx="5482552" cy="785897"/>
          </a:xfrm>
        </p:grpSpPr>
        <p:grpSp>
          <p:nvGrpSpPr>
            <p:cNvPr id="7169" name="กลุ่ม 7168"/>
            <p:cNvGrpSpPr/>
            <p:nvPr/>
          </p:nvGrpSpPr>
          <p:grpSpPr>
            <a:xfrm>
              <a:off x="4406537" y="1059389"/>
              <a:ext cx="4637132" cy="736977"/>
              <a:chOff x="4493127" y="1059389"/>
              <a:chExt cx="4550542" cy="736977"/>
            </a:xfrm>
          </p:grpSpPr>
          <p:grpSp>
            <p:nvGrpSpPr>
              <p:cNvPr id="7168" name="กลุ่ม 7167"/>
              <p:cNvGrpSpPr/>
              <p:nvPr/>
            </p:nvGrpSpPr>
            <p:grpSpPr>
              <a:xfrm>
                <a:off x="4493127" y="1059389"/>
                <a:ext cx="3912709" cy="736977"/>
                <a:chOff x="4842891" y="1028460"/>
                <a:chExt cx="3912709" cy="736977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842891" y="1028460"/>
                  <a:ext cx="3227310" cy="736977"/>
                  <a:chOff x="5645171" y="1003593"/>
                  <a:chExt cx="3227310" cy="736977"/>
                </a:xfrm>
              </p:grpSpPr>
              <p:grpSp>
                <p:nvGrpSpPr>
                  <p:cNvPr id="20" name="กลุ่ม 19"/>
                  <p:cNvGrpSpPr/>
                  <p:nvPr/>
                </p:nvGrpSpPr>
                <p:grpSpPr>
                  <a:xfrm>
                    <a:off x="5645171" y="1003593"/>
                    <a:ext cx="2507358" cy="736977"/>
                    <a:chOff x="6258908" y="1035334"/>
                    <a:chExt cx="2507358" cy="736977"/>
                  </a:xfrm>
                </p:grpSpPr>
                <p:pic>
                  <p:nvPicPr>
                    <p:cNvPr id="35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58908" y="1046727"/>
                      <a:ext cx="717865" cy="7255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083656" y="1035334"/>
                      <a:ext cx="726979" cy="7190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7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013792" y="1046727"/>
                      <a:ext cx="752474" cy="707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pic>
                <p:nvPicPr>
                  <p:cNvPr id="6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4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17437" y="1066444"/>
                    <a:ext cx="655044" cy="6503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69" name="Picture 7"/>
                <p:cNvPicPr>
                  <a:picLocks noChangeAspect="1" noChangeArrowheads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50085" y="1114358"/>
                  <a:ext cx="605515" cy="6510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1" name="Picture 24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5519" y="1145917"/>
                <a:ext cx="628150" cy="640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17" y="1010469"/>
              <a:ext cx="733124" cy="765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02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4"/>
          <p:cNvSpPr/>
          <p:nvPr/>
        </p:nvSpPr>
        <p:spPr>
          <a:xfrm>
            <a:off x="1676400" y="533400"/>
            <a:ext cx="5572164" cy="756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 การดูแลด้านคลินิกและความปลอดภัยด้าน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 อย่างเป็นระบบตลอดเวลา ได้รับการรับรองระดับ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 HA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770931" y="1524000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2188234" y="1608826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834551" y="2438400"/>
            <a:ext cx="5572164" cy="756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โรงพยาบาลได้รับการรับรองระดับ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 HA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ในปี 2566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https://www.ha.or.th/_include/imgs/header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281113"/>
            <a:ext cx="48863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6580517" y="4311242"/>
            <a:ext cx="2438400" cy="170855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High performance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PEF (performance evaluation framework)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3C- PDSA</a:t>
            </a:r>
          </a:p>
          <a:p>
            <a:pPr marL="285750" indent="-285750">
              <a:buFontTx/>
              <a:buChar char="-"/>
            </a:pPr>
            <a:endParaRPr lang="th-TH" sz="1400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10000"/>
            <a:ext cx="4752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ลูกศรขวา 7"/>
          <p:cNvSpPr/>
          <p:nvPr/>
        </p:nvSpPr>
        <p:spPr>
          <a:xfrm>
            <a:off x="5867400" y="4730342"/>
            <a:ext cx="6858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96" y="3194422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793393" y="3660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0" y="2816412"/>
            <a:ext cx="1366668" cy="121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กลุ่ม 19"/>
          <p:cNvGrpSpPr/>
          <p:nvPr/>
        </p:nvGrpSpPr>
        <p:grpSpPr>
          <a:xfrm>
            <a:off x="122963" y="4846788"/>
            <a:ext cx="5287237" cy="1857841"/>
            <a:chOff x="122963" y="4846788"/>
            <a:chExt cx="5287237" cy="1857841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122963" y="4846788"/>
              <a:ext cx="4497670" cy="1837898"/>
              <a:chOff x="122963" y="4846788"/>
              <a:chExt cx="4497670" cy="1837898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22963" y="4846788"/>
                <a:ext cx="3709621" cy="1837898"/>
                <a:chOff x="122963" y="4846788"/>
                <a:chExt cx="3709621" cy="1837898"/>
              </a:xfrm>
            </p:grpSpPr>
            <p:grpSp>
              <p:nvGrpSpPr>
                <p:cNvPr id="6" name="กลุ่ม 5"/>
                <p:cNvGrpSpPr/>
                <p:nvPr/>
              </p:nvGrpSpPr>
              <p:grpSpPr>
                <a:xfrm>
                  <a:off x="122963" y="4846788"/>
                  <a:ext cx="3011634" cy="1837898"/>
                  <a:chOff x="122963" y="4846788"/>
                  <a:chExt cx="3011634" cy="1837898"/>
                </a:xfrm>
              </p:grpSpPr>
              <p:pic>
                <p:nvPicPr>
                  <p:cNvPr id="92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2963" y="4846788"/>
                    <a:ext cx="683370" cy="986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4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4271" y="5352822"/>
                    <a:ext cx="805791" cy="9605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5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23784" y="5833095"/>
                    <a:ext cx="822226" cy="8515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6" name="Picture 55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61071" y="5833095"/>
                    <a:ext cx="673526" cy="8515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18" name="Picture 6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227" y="5910577"/>
                  <a:ext cx="666357" cy="774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67436" y="5889370"/>
                <a:ext cx="753197" cy="795316"/>
              </a:xfrm>
              <a:prstGeom prst="rect">
                <a:avLst/>
              </a:prstGeom>
            </p:spPr>
          </p:pic>
        </p:grpSp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59839" y="5865421"/>
              <a:ext cx="750361" cy="839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0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รูปภาพที่เกี่ยวข้อง"/>
          <p:cNvSpPr>
            <a:spLocks noChangeAspect="1" noChangeArrowheads="1"/>
          </p:cNvSpPr>
          <p:nvPr/>
        </p:nvSpPr>
        <p:spPr bwMode="auto">
          <a:xfrm>
            <a:off x="1285875" y="-2127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รูปภาพที่เกี่ยวข้อง"/>
          <p:cNvSpPr>
            <a:spLocks noChangeAspect="1" noChangeArrowheads="1"/>
          </p:cNvSpPr>
          <p:nvPr/>
        </p:nvSpPr>
        <p:spPr bwMode="auto">
          <a:xfrm>
            <a:off x="1400175" y="-603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6" descr="รูปภาพที่เกี่ยวข้อง"/>
          <p:cNvSpPr>
            <a:spLocks noChangeAspect="1" noChangeArrowheads="1"/>
          </p:cNvSpPr>
          <p:nvPr/>
        </p:nvSpPr>
        <p:spPr bwMode="auto">
          <a:xfrm>
            <a:off x="1514475" y="9207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60" name="Picture 12" descr="ผลการค้นหารูปภาพสำหรับ mee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49" y="2934834"/>
            <a:ext cx="964232" cy="1285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กลุ่ม 20"/>
          <p:cNvGrpSpPr/>
          <p:nvPr/>
        </p:nvGrpSpPr>
        <p:grpSpPr>
          <a:xfrm>
            <a:off x="1143000" y="1419591"/>
            <a:ext cx="5791200" cy="2554545"/>
            <a:chOff x="1857034" y="5157192"/>
            <a:chExt cx="5935069" cy="1705315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2915816" y="5157192"/>
              <a:ext cx="4876287" cy="1705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อัต</a:t>
              </a:r>
              <a:r>
                <a:rPr lang="th-TH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ลักษณ์ : 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รับผิดชอบ ซื่อสัตย์ มีน้ำใจ</a:t>
              </a:r>
            </a:p>
            <a:p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Core value:  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ผู้ป่วยเป็นศูนย์กลาง </a:t>
              </a:r>
              <a:r>
                <a:rPr lang="th-TH" sz="3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ทำงาน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เป็น</a:t>
              </a:r>
              <a:r>
                <a:rPr lang="th-TH" sz="3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ทีม </a:t>
              </a:r>
              <a:endParaRPr lang="th-TH" sz="3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เข็มมุ่ง</a:t>
              </a:r>
              <a:r>
                <a:rPr lang="th-TH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3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2P </a:t>
              </a:r>
              <a:r>
                <a:rPr lang="en-US" sz="32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Safety Goals</a:t>
              </a:r>
            </a:p>
          </p:txBody>
        </p:sp>
        <p:pic>
          <p:nvPicPr>
            <p:cNvPr id="2062" name="Picture 14" descr="ผลการค้นหารูปภาพสำหรับ core valu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34" y="5647495"/>
              <a:ext cx="1026125" cy="8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90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0" y="5643183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financial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5704" y="4038600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5704" y="2536944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Internal process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5704" y="1237706"/>
            <a:ext cx="2133600" cy="838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709309" y="4267200"/>
            <a:ext cx="1143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people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932738" y="4267200"/>
            <a:ext cx="13716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knowledge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398009" y="4275909"/>
            <a:ext cx="13716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technology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872778" y="4275909"/>
            <a:ext cx="1388062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communication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80657" y="5795583"/>
            <a:ext cx="1524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Increase revenue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961665" y="5795584"/>
            <a:ext cx="1576251" cy="83381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Financial administration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804809" y="5945790"/>
            <a:ext cx="1524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decrease operating cost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271157" y="1409700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Satisfy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925352" y="1409700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ave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562780" y="1416050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Trust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689426" y="2522277"/>
            <a:ext cx="1524000" cy="8675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Operating management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process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305627" y="2520673"/>
            <a:ext cx="1524000" cy="854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Customer management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process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908765" y="2520673"/>
            <a:ext cx="1524000" cy="854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Innovation process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498840" y="2501066"/>
            <a:ext cx="1524000" cy="8544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regulatory &amp; social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process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305627" y="132806"/>
            <a:ext cx="2133600" cy="838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Vision</a:t>
            </a:r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3" name="ตัวเชื่อมต่อโค้ง 2"/>
          <p:cNvCxnSpPr>
            <a:stCxn id="12" idx="0"/>
            <a:endCxn id="10" idx="2"/>
          </p:cNvCxnSpPr>
          <p:nvPr/>
        </p:nvCxnSpPr>
        <p:spPr>
          <a:xfrm rot="5400000" flipH="1" flipV="1">
            <a:off x="4470096" y="4181870"/>
            <a:ext cx="986274" cy="224115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โค้ง 23"/>
          <p:cNvCxnSpPr>
            <a:stCxn id="9" idx="0"/>
            <a:endCxn id="18" idx="2"/>
          </p:cNvCxnSpPr>
          <p:nvPr/>
        </p:nvCxnSpPr>
        <p:spPr>
          <a:xfrm rot="16200000" flipV="1">
            <a:off x="3596288" y="3244950"/>
            <a:ext cx="877389" cy="116711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ตัวเชื่อมต่อโค้ง 25"/>
          <p:cNvCxnSpPr/>
          <p:nvPr/>
        </p:nvCxnSpPr>
        <p:spPr>
          <a:xfrm rot="5400000" flipH="1" flipV="1">
            <a:off x="3095464" y="3607853"/>
            <a:ext cx="877389" cy="44130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ตัวเชื่อมต่อโค้ง 27"/>
          <p:cNvCxnSpPr>
            <a:stCxn id="10" idx="0"/>
            <a:endCxn id="19" idx="2"/>
          </p:cNvCxnSpPr>
          <p:nvPr/>
        </p:nvCxnSpPr>
        <p:spPr>
          <a:xfrm rot="16200000" flipV="1">
            <a:off x="5125336" y="3317436"/>
            <a:ext cx="900765" cy="101618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ตัวเชื่อมต่อโค้ง 31"/>
          <p:cNvCxnSpPr>
            <a:endCxn id="20" idx="2"/>
          </p:cNvCxnSpPr>
          <p:nvPr/>
        </p:nvCxnSpPr>
        <p:spPr>
          <a:xfrm rot="5400000" flipH="1" flipV="1">
            <a:off x="6047300" y="3652445"/>
            <a:ext cx="900765" cy="34616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ตัวเชื่อมต่อโค้ง 33"/>
          <p:cNvCxnSpPr/>
          <p:nvPr/>
        </p:nvCxnSpPr>
        <p:spPr>
          <a:xfrm rot="5400000" flipH="1" flipV="1">
            <a:off x="5425339" y="1381622"/>
            <a:ext cx="911663" cy="485948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ตัวเชื่อมต่อโค้ง 35"/>
          <p:cNvCxnSpPr>
            <a:stCxn id="11" idx="0"/>
          </p:cNvCxnSpPr>
          <p:nvPr/>
        </p:nvCxnSpPr>
        <p:spPr>
          <a:xfrm rot="16200000" flipV="1">
            <a:off x="5785899" y="2494999"/>
            <a:ext cx="886098" cy="267572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ตัวเชื่อมต่อโค้ง 37"/>
          <p:cNvCxnSpPr>
            <a:stCxn id="18" idx="0"/>
            <a:endCxn id="16" idx="2"/>
          </p:cNvCxnSpPr>
          <p:nvPr/>
        </p:nvCxnSpPr>
        <p:spPr>
          <a:xfrm rot="5400000" flipH="1" flipV="1">
            <a:off x="4184551" y="1209976"/>
            <a:ext cx="579177" cy="204542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ตัวเชื่อมต่อโค้ง 40"/>
          <p:cNvCxnSpPr>
            <a:stCxn id="19" idx="0"/>
            <a:endCxn id="15" idx="2"/>
          </p:cNvCxnSpPr>
          <p:nvPr/>
        </p:nvCxnSpPr>
        <p:spPr>
          <a:xfrm rot="16200000" flipV="1">
            <a:off x="4166356" y="1619402"/>
            <a:ext cx="577573" cy="122497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ตัวเชื่อมต่อโค้ง 42"/>
          <p:cNvCxnSpPr>
            <a:stCxn id="20" idx="0"/>
            <a:endCxn id="16" idx="2"/>
          </p:cNvCxnSpPr>
          <p:nvPr/>
        </p:nvCxnSpPr>
        <p:spPr>
          <a:xfrm rot="16200000" flipV="1">
            <a:off x="5795023" y="1644930"/>
            <a:ext cx="577573" cy="117391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ตัวเชื่อมต่อโค้ง 44"/>
          <p:cNvCxnSpPr>
            <a:stCxn id="20" idx="0"/>
          </p:cNvCxnSpPr>
          <p:nvPr/>
        </p:nvCxnSpPr>
        <p:spPr>
          <a:xfrm rot="16200000" flipV="1">
            <a:off x="5278175" y="1128082"/>
            <a:ext cx="557964" cy="22272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ตัวเชื่อมต่อโค้ง 46"/>
          <p:cNvCxnSpPr>
            <a:stCxn id="21" idx="0"/>
            <a:endCxn id="17" idx="2"/>
          </p:cNvCxnSpPr>
          <p:nvPr/>
        </p:nvCxnSpPr>
        <p:spPr>
          <a:xfrm rot="16200000" flipV="1">
            <a:off x="7421752" y="1661978"/>
            <a:ext cx="551616" cy="11265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ตัวเชื่อมต่อโค้ง 48"/>
          <p:cNvCxnSpPr>
            <a:stCxn id="19" idx="0"/>
          </p:cNvCxnSpPr>
          <p:nvPr/>
        </p:nvCxnSpPr>
        <p:spPr>
          <a:xfrm rot="5400000" flipH="1" flipV="1">
            <a:off x="5495675" y="1414541"/>
            <a:ext cx="678084" cy="153418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ตัวเชื่อมต่อโค้ง 56"/>
          <p:cNvCxnSpPr>
            <a:stCxn id="15" idx="0"/>
            <a:endCxn id="22" idx="2"/>
          </p:cNvCxnSpPr>
          <p:nvPr/>
        </p:nvCxnSpPr>
        <p:spPr>
          <a:xfrm rot="5400000" flipH="1" flipV="1">
            <a:off x="4388195" y="425468"/>
            <a:ext cx="438694" cy="152977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ตัวเชื่อมต่อโค้ง 58"/>
          <p:cNvCxnSpPr>
            <a:stCxn id="16" idx="0"/>
          </p:cNvCxnSpPr>
          <p:nvPr/>
        </p:nvCxnSpPr>
        <p:spPr>
          <a:xfrm rot="5400000" flipH="1" flipV="1">
            <a:off x="5287309" y="1200157"/>
            <a:ext cx="419086" cy="127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ตัวเชื่อมต่อโค้ง 60"/>
          <p:cNvCxnSpPr>
            <a:stCxn id="17" idx="0"/>
          </p:cNvCxnSpPr>
          <p:nvPr/>
        </p:nvCxnSpPr>
        <p:spPr>
          <a:xfrm rot="16200000" flipV="1">
            <a:off x="6150379" y="432148"/>
            <a:ext cx="412736" cy="155506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ตัวเชื่อมต่อโค้ง 63"/>
          <p:cNvCxnSpPr>
            <a:stCxn id="13" idx="0"/>
            <a:endCxn id="9" idx="2"/>
          </p:cNvCxnSpPr>
          <p:nvPr/>
        </p:nvCxnSpPr>
        <p:spPr>
          <a:xfrm rot="16200000" flipV="1">
            <a:off x="4686673" y="4732465"/>
            <a:ext cx="994984" cy="113125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ตัวเชื่อมต่อโค้ง 65"/>
          <p:cNvCxnSpPr>
            <a:stCxn id="14" idx="0"/>
            <a:endCxn id="10" idx="2"/>
          </p:cNvCxnSpPr>
          <p:nvPr/>
        </p:nvCxnSpPr>
        <p:spPr>
          <a:xfrm rot="16200000" flipV="1">
            <a:off x="6257069" y="4636050"/>
            <a:ext cx="1136481" cy="14830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โค้ง 22"/>
          <p:cNvCxnSpPr>
            <a:stCxn id="12" idx="0"/>
            <a:endCxn id="8" idx="2"/>
          </p:cNvCxnSpPr>
          <p:nvPr/>
        </p:nvCxnSpPr>
        <p:spPr>
          <a:xfrm rot="16200000" flipV="1">
            <a:off x="3064242" y="5017168"/>
            <a:ext cx="994983" cy="5618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สี่เหลี่ยมผืนผ้า 39"/>
          <p:cNvSpPr/>
          <p:nvPr/>
        </p:nvSpPr>
        <p:spPr>
          <a:xfrm>
            <a:off x="7874891" y="1409699"/>
            <a:ext cx="1143000" cy="533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Fast</a:t>
            </a:r>
            <a:endParaRPr lang="th-TH" sz="1800" dirty="0">
              <a:solidFill>
                <a:schemeClr val="tx1"/>
              </a:solidFill>
            </a:endParaRPr>
          </a:p>
        </p:txBody>
      </p:sp>
      <p:cxnSp>
        <p:nvCxnSpPr>
          <p:cNvPr id="27" name="ตัวเชื่อมต่อโค้ง 26"/>
          <p:cNvCxnSpPr>
            <a:stCxn id="20" idx="0"/>
            <a:endCxn id="40" idx="2"/>
          </p:cNvCxnSpPr>
          <p:nvPr/>
        </p:nvCxnSpPr>
        <p:spPr>
          <a:xfrm rot="5400000" flipH="1" flipV="1">
            <a:off x="7269791" y="1344073"/>
            <a:ext cx="577574" cy="177562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สี่เหลี่ยมผืนผ้า 66"/>
          <p:cNvSpPr/>
          <p:nvPr/>
        </p:nvSpPr>
        <p:spPr>
          <a:xfrm>
            <a:off x="7705780" y="4876800"/>
            <a:ext cx="1312111" cy="4659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dirty="0" smtClean="0">
                <a:solidFill>
                  <a:schemeClr val="tx1"/>
                </a:solidFill>
              </a:rPr>
              <a:t>ulture</a:t>
            </a:r>
            <a:endParaRPr lang="th-TH" sz="1400" dirty="0">
              <a:solidFill>
                <a:schemeClr val="tx1"/>
              </a:solidFill>
            </a:endParaRPr>
          </a:p>
        </p:txBody>
      </p:sp>
      <p:cxnSp>
        <p:nvCxnSpPr>
          <p:cNvPr id="69" name="ตัวเชื่อมต่อโค้ง 68"/>
          <p:cNvCxnSpPr>
            <a:stCxn id="67" idx="0"/>
          </p:cNvCxnSpPr>
          <p:nvPr/>
        </p:nvCxnSpPr>
        <p:spPr>
          <a:xfrm rot="16200000" flipV="1">
            <a:off x="7399824" y="3914788"/>
            <a:ext cx="1486989" cy="43703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6" y="1377710"/>
            <a:ext cx="891846" cy="89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43" y="5166877"/>
            <a:ext cx="1105698" cy="98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66" y="3422912"/>
            <a:ext cx="1094576" cy="10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895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4650"/>
            <a:ext cx="885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44" y="2914651"/>
            <a:ext cx="100332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20" y="3919537"/>
            <a:ext cx="885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81" y="1885079"/>
            <a:ext cx="1007822" cy="99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96" y="2109489"/>
            <a:ext cx="94440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77" y="2233613"/>
            <a:ext cx="87099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1348"/>
            <a:ext cx="1023385" cy="10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362325"/>
            <a:ext cx="1036224" cy="10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03" y="4707451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47280"/>
            <a:ext cx="1079713" cy="10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44" y="1515583"/>
            <a:ext cx="806937" cy="81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25" y="4029075"/>
            <a:ext cx="9715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80" y="5306863"/>
            <a:ext cx="1137210" cy="105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63" y="2914651"/>
            <a:ext cx="856537" cy="79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08" y="1574353"/>
            <a:ext cx="856537" cy="6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34" y="2914651"/>
            <a:ext cx="1127876" cy="10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33" y="4733330"/>
            <a:ext cx="860733" cy="92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84" y="4887651"/>
            <a:ext cx="1043093" cy="98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5" y="4366763"/>
            <a:ext cx="921951" cy="9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6" y="3484846"/>
            <a:ext cx="91186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54" y="2533501"/>
            <a:ext cx="760364" cy="9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4" y="2555156"/>
            <a:ext cx="828676" cy="8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35499"/>
            <a:ext cx="1033462" cy="107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09" y="5486400"/>
            <a:ext cx="91090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32" y="4665497"/>
            <a:ext cx="642653" cy="71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13" y="3636788"/>
            <a:ext cx="962630" cy="70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9" y="1639874"/>
            <a:ext cx="689969" cy="9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40" y="5395052"/>
            <a:ext cx="635377" cy="75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8" y="1312488"/>
            <a:ext cx="779931" cy="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21" y="851157"/>
            <a:ext cx="883480" cy="9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41" y="5868866"/>
            <a:ext cx="914401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6" y="5553075"/>
            <a:ext cx="990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55" y="1056365"/>
            <a:ext cx="703731" cy="8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09" y="3875579"/>
            <a:ext cx="713346" cy="8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4" y="4451993"/>
            <a:ext cx="766762" cy="1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19" y="5879289"/>
            <a:ext cx="73887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72" y="5657485"/>
            <a:ext cx="7143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35" y="3797318"/>
            <a:ext cx="8191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4" y="719160"/>
            <a:ext cx="803504" cy="8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60" y="716285"/>
            <a:ext cx="757190" cy="97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68" y="676701"/>
            <a:ext cx="761617" cy="83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98" y="2099685"/>
            <a:ext cx="733425" cy="9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2" y="2051307"/>
            <a:ext cx="71342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66" y="95271"/>
            <a:ext cx="741400" cy="91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54" y="507890"/>
            <a:ext cx="610761" cy="7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90" y="231286"/>
            <a:ext cx="600633" cy="80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3" y="1145827"/>
            <a:ext cx="662161" cy="7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3" name="Picture 53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94" y="289728"/>
            <a:ext cx="712191" cy="81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4" name="Picture 54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" y="3206441"/>
            <a:ext cx="717031" cy="7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5" name="Picture 55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61" y="4588706"/>
            <a:ext cx="673526" cy="59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6" name="Picture 56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9" y="122915"/>
            <a:ext cx="742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7" name="Picture 57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" y="5293375"/>
            <a:ext cx="805492" cy="85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8" name="Picture 58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19" y="95271"/>
            <a:ext cx="724482" cy="8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9" name="Picture 59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2751"/>
            <a:ext cx="73238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0" name="Picture 60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59" y="1186977"/>
            <a:ext cx="603718" cy="6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1" name="Picture 61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42" y="100637"/>
            <a:ext cx="659147" cy="78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2" name="Picture 62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93" y="4062704"/>
            <a:ext cx="666357" cy="77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3" name="Picture 63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85" y="5092087"/>
            <a:ext cx="666068" cy="66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4" name="Picture 64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9" y="2821536"/>
            <a:ext cx="580396" cy="66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5" name="Picture 65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5" y="4658438"/>
            <a:ext cx="651806" cy="7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6" name="Picture 66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22" y="6080111"/>
            <a:ext cx="600075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7" name="Picture 67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46" y="6164000"/>
            <a:ext cx="558556" cy="62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45" y="474513"/>
            <a:ext cx="776821" cy="7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attachment.outlook.live.net/owa/ackrap@hotmail.com/service.svc/s/GetAttachmentThumbnail?id=AQMkADAwATExAGMyOC00OWIxLWY5NDUtMDACLTAwCgBGAAADMKCjc%2FpC4UazZz4fbeV7JgcA%2F7gHBwBN0lpKj%2FbxTa1EgLIAAAIBDAAAAKrzhq2VwjRFuXHvAxIiNO4AAi%2FSsXQAAAABEgAQAHDbMRKs9flFh1UZ%2BO8X94g%3D&amp;thumbnailType=2&amp;owa=outlook.live.com&amp;scriptVer=2019080502.13&amp;isc=1&amp;X-OWA-CANARY=MNDPrwRyIkKaQhbPlV_xmqABDFsnINcYFKmKLK-cM9cRD41mH4MNf19wuS1FGKz3SFlf6_yl7l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I3NDQtMTIzNjQwMDQ1M1wiLFwicHVpZFwiOlwiMzEyNDM0MzM3MzgwNjc3XCIsXCJvaWRcIjpcIjAwMDExYzI4LTQ5YjEtZjk0NS0wMDAwLTAwMDAwMDAwMDAwMFwiLFwic2NvcGVcIjpcIk93YURvd25sb2FkXCJ9IiwibmJmIjoxNTY1NzI1NzQ1LCJleHAiOjE1NjU3MjYzNDUsImlzcyI6IjAwMDAwMDAyLTAwMDAtMGZmMS1jZTAwLTAwMDAwMDAwMDAwMEA4NGRmOWU3Zi1lOWY2LTQwYWYtYjQzNS1hYWFhYWFhYWFhYWEiLCJhdWQiOiIwMDAwMDAwMi0wMDAwLTBmZjEtY2UwMC0wMDAwMDAwMDAwMDAvYXR0YWNobWVudC5vdXRsb29rLmxpdmUubmV0QDg0ZGY5ZTdmLWU5ZjYtNDBhZi1iNDM1LWFhYWFhYWFhYWFhYSJ9.FOrgxMRmCxQLwGjAn70J0tZ1bxwj0AnH7JPzhXfptdSYBfnwqEYazPDnAIUVZnpJT-whaYRwRlb0Ryy9GsOpb921Pjlc8xcz8MNRvKbwUrrfW6Vwy7GrKCG_SsYnxhL8GyvoRUBBcB8a2dGhxG5dv478NIg_E_XBW-vXiLb8tlJ2SoRR1VusNPMIsjySHljgSAMs5TXdC5Ys5EFikbfaEpVaviPUJYH4CK0SyUi8Gnn2Qcb-ZERu60JQmeEtrno_Bb7KAd01kuNPxM2hr_MaamBAZlcPY_-QW54VAKinYvZuCmjZRLmyH3PJieiBLMWwZ5z1hTitywX5niGBYAkgWQ&amp;animation=tru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4" descr="https://attachment.outlook.live.net/owa/ackrap@hotmail.com/service.svc/s/GetAttachmentThumbnail?id=AQMkADAwATExAGMyOC00OWIxLWY5NDUtMDACLTAwCgBGAAADMKCjc%2FpC4UazZz4fbeV7JgcA%2F7gHBwBN0lpKj%2FbxTa1EgLIAAAIBDAAAAKrzhq2VwjRFuXHvAxIiNO4AAi%2FSsXQAAAABEgAQAHDbMRKs9flFh1UZ%2BO8X94g%3D&amp;thumbnailType=2&amp;owa=outlook.live.com&amp;scriptVer=2019080502.13&amp;isc=1&amp;X-OWA-CANARY=MNDPrwRyIkKaQhbPlV_xmqABDFsnINcYFKmKLK-cM9cRD41mH4MNf19wuS1FGKz3SFlf6_yl7l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I3NDQtMTIzNjQwMDQ1M1wiLFwicHVpZFwiOlwiMzEyNDM0MzM3MzgwNjc3XCIsXCJvaWRcIjpcIjAwMDExYzI4LTQ5YjEtZjk0NS0wMDAwLTAwMDAwMDAwMDAwMFwiLFwic2NvcGVcIjpcIk93YURvd25sb2FkXCJ9IiwibmJmIjoxNTY1NzI1NzQ1LCJleHAiOjE1NjU3MjYzNDUsImlzcyI6IjAwMDAwMDAyLTAwMDAtMGZmMS1jZTAwLTAwMDAwMDAwMDAwMEA4NGRmOWU3Zi1lOWY2LTQwYWYtYjQzNS1hYWFhYWFhYWFhYWEiLCJhdWQiOiIwMDAwMDAwMi0wMDAwLTBmZjEtY2UwMC0wMDAwMDAwMDAwMDAvYXR0YWNobWVudC5vdXRsb29rLmxpdmUubmV0QDg0ZGY5ZTdmLWU5ZjYtNDBhZi1iNDM1LWFhYWFhYWFhYWFhYSJ9.FOrgxMRmCxQLwGjAn70J0tZ1bxwj0AnH7JPzhXfptdSYBfnwqEYazPDnAIUVZnpJT-whaYRwRlb0Ryy9GsOpb921Pjlc8xcz8MNRvKbwUrrfW6Vwy7GrKCG_SsYnxhL8GyvoRUBBcB8a2dGhxG5dv478NIg_E_XBW-vXiLb8tlJ2SoRR1VusNPMIsjySHljgSAMs5TXdC5Ys5EFikbfaEpVaviPUJYH4CK0SyUi8Gnn2Qcb-ZERu60JQmeEtrno_Bb7KAd01kuNPxM2hr_MaamBAZlcPY_-QW54VAKinYvZuCmjZRLmyH3PJieiBLMWwZ5z1hTitywX5niGBYAkgWQ&amp;animation=true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24" y="3052763"/>
            <a:ext cx="684587" cy="72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9" y="6151461"/>
            <a:ext cx="655044" cy="65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28" y="34018"/>
            <a:ext cx="605515" cy="65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216746" y="6125066"/>
            <a:ext cx="677880" cy="677880"/>
          </a:xfrm>
          <a:prstGeom prst="rect">
            <a:avLst/>
          </a:prstGeom>
        </p:spPr>
      </p:pic>
      <p:pic>
        <p:nvPicPr>
          <p:cNvPr id="75" name="รูปภาพ 74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044348" y="6104776"/>
            <a:ext cx="629028" cy="6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228600" y="177978"/>
            <a:ext cx="8458199" cy="6309320"/>
            <a:chOff x="190500" y="2520508"/>
            <a:chExt cx="6749801" cy="2342184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1127471" y="2979806"/>
              <a:ext cx="5241785" cy="1679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1. ให้บริการด้านการรักษาพยาบาลที่มีประสิทธิภาพและมีคุณภาพสำหรับประชาชน  </a:t>
              </a:r>
            </a:p>
            <a:p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2. ให้การสนับสนุนประชาชนให้มีการดูแลป้องกันส่งเสริมสุขภาพ ด้วยตนเอง</a:t>
              </a:r>
            </a:p>
            <a:p>
              <a:r>
                <a:rPr lang="th-T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3. ป้องกันการเกิดโรคติดต่อ ควบคุมดูแลกลุ่มโรคไม่ติดต่อ ดูแลฟื้นฟูสุขภาพประชาชน</a:t>
              </a:r>
            </a:p>
            <a:p>
              <a:r>
                <a:rPr lang="th-T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. เป็นศูนย์การเรียนรู้ด้านการแพทย์วิทยาศาสตร์</a:t>
              </a:r>
              <a:r>
                <a:rPr lang="th-TH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สุขภาพ </a:t>
              </a:r>
              <a:endParaRPr lang="th-T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th-TH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5 .ตอบสนองนโยบายด้านสาธารณสุขของจังหวัดและประเทศ 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190500" y="2520508"/>
              <a:ext cx="6749801" cy="234218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" name="Picture 16" descr="ผลการค้นหารูปภาพสำหรับ mission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52" y="3369320"/>
              <a:ext cx="883879" cy="67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3473009" y="785794"/>
            <a:ext cx="2021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70EC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พันธะกิจ</a:t>
            </a: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70EC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0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728681" y="1143000"/>
            <a:ext cx="7772400" cy="9992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 ส่งเสริมสุขภาพ ใกล้บ้าน อย่างมีคุณภาพ เสมือนได้รับการดูแลจาก โรงพยาบาลกำแพงเพชร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256965" y="135162"/>
            <a:ext cx="2411033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844614" y="5178611"/>
            <a:ext cx="5572164" cy="11090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โรงพยาบาลมีวัฒนธรรม 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ดูแลด้านคลินิกและความปลอดภัยด้าน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 อย่างเป็นระบบตลอดเวลา ได้รับการรับรองระดับ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dvance HA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มุมมน 3"/>
          <p:cNvSpPr/>
          <p:nvPr/>
        </p:nvSpPr>
        <p:spPr>
          <a:xfrm>
            <a:off x="1447800" y="3810000"/>
            <a:ext cx="6107502" cy="8098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โรงพยาบาลมีบริการการรักษาที่ทันสมัย ระบบบริการที่ทำให้ผู้รับบริการมีความสะดวก พึงพอใจ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มุมมน 3"/>
          <p:cNvSpPr/>
          <p:nvPr/>
        </p:nvSpPr>
        <p:spPr>
          <a:xfrm>
            <a:off x="1676400" y="2568445"/>
            <a:ext cx="5572164" cy="8258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ประชาชนได้รับการดูแลรักษาเมื่อมีโรคฉุกเฉินที่สำคัญที่โรงพยาบาลได้รวดเร็วและมีประสิทธิภาพ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4195782" y="2269201"/>
            <a:ext cx="533400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ลง 8"/>
          <p:cNvSpPr/>
          <p:nvPr/>
        </p:nvSpPr>
        <p:spPr>
          <a:xfrm>
            <a:off x="4234851" y="3507310"/>
            <a:ext cx="533400" cy="22648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4234851" y="4770105"/>
            <a:ext cx="533400" cy="2919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à¸à¸¥à¸à¸²à¸£à¸à¹à¸à¸«à¸²à¸£à¸¹à¸à¸ à¸²à¸à¸ªà¸³à¸«à¸£à¸±à¸ ho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452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emergenc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6" y="2666999"/>
            <a:ext cx="732171" cy="732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6" descr="à¸à¸¥à¸à¸²à¸£à¸à¹à¸à¸«à¸²à¸£à¸¹à¸à¸ à¸²à¸à¸ªà¸³à¸«à¸£à¸±à¸ it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8" descr="à¸à¸¥à¸à¸²à¸£à¸à¹à¸à¸«à¸²à¸£à¸¹à¸à¸ à¸²à¸à¸ªà¸³à¸«à¸£à¸±à¸ it icon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6" name="Picture 12" descr="à¸à¸¥à¸à¸²à¸£à¸à¹à¸à¸«à¸²à¸£à¸¹à¸à¸ à¸²à¸à¸ªà¸³à¸«à¸£à¸±à¸ tech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39" y="5313666"/>
            <a:ext cx="838891" cy="8388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8" name="Picture 1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2" y="3891058"/>
            <a:ext cx="7654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ลง 4"/>
          <p:cNvSpPr/>
          <p:nvPr/>
        </p:nvSpPr>
        <p:spPr>
          <a:xfrm>
            <a:off x="1743159" y="1872651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มุมมน 1"/>
          <p:cNvSpPr/>
          <p:nvPr/>
        </p:nvSpPr>
        <p:spPr>
          <a:xfrm>
            <a:off x="990600" y="524634"/>
            <a:ext cx="7772400" cy="9992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 ส่งเสริมสุขภาพ ใกล้บ้าน อย่างมีคุณภาพ เสมือนได้รับการดูแลจาก โรงพยาบาลกำแพงเพชร อย่างมีประสิทธิภาพ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124200" y="1842127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876800" y="1642601"/>
            <a:ext cx="3200400" cy="61535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จำนวนผู้ป่วยนอก ในพื้นที่บริการมาโรงพยาบาลลดลง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876800" y="2406051"/>
            <a:ext cx="3200400" cy="79434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ความพึงพอใจของประชาชนในพื้นที่บริการต่อการเข้าถึงบริการเพิ่มขึ้น</a:t>
            </a:r>
            <a:endParaRPr lang="th-TH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à¸à¸¥à¸à¸²à¸£à¸à¹à¸à¸«à¸²à¸£à¸¹à¸à¸ à¸²à¸à¸ªà¸³à¸«à¸£à¸±à¸ hom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2601"/>
            <a:ext cx="87629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4210208503"/>
              </p:ext>
            </p:extLst>
          </p:nvPr>
        </p:nvGraphicFramePr>
        <p:xfrm>
          <a:off x="914400" y="3581400"/>
          <a:ext cx="5029874" cy="255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utoShape 2" descr="à¸à¸¥à¸à¸²à¸£à¸à¹à¸à¸«à¸²à¸£à¸¹à¸à¸ à¸²à¸à¸ªà¸³à¸«à¸£à¸±à¸ ncd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96" y="2406051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27625" y="6005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1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272451" y="4114800"/>
            <a:ext cx="8001000" cy="1523999"/>
          </a:xfrm>
        </p:spPr>
        <p:txBody>
          <a:bodyPr>
            <a:normAutofit fontScale="55000" lnSpcReduction="20000"/>
          </a:bodyPr>
          <a:lstStyle/>
          <a:p>
            <a:r>
              <a:rPr lang="th-TH" sz="2800" b="1" dirty="0" smtClean="0"/>
              <a:t>ระบบการดูแลผู้ป่วยฉุกเฉิน (โรคที่มีความสำคัญ)</a:t>
            </a:r>
          </a:p>
          <a:p>
            <a:pPr lvl="1"/>
            <a:r>
              <a:rPr lang="en-US" sz="2400" b="1" dirty="0" smtClean="0"/>
              <a:t>sepsis</a:t>
            </a:r>
          </a:p>
          <a:p>
            <a:pPr lvl="1"/>
            <a:r>
              <a:rPr lang="en-US" sz="2400" b="1" dirty="0" smtClean="0"/>
              <a:t>Trauma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troke</a:t>
            </a:r>
          </a:p>
          <a:p>
            <a:pPr lvl="1"/>
            <a:r>
              <a:rPr lang="en-US" sz="2400" b="1" dirty="0"/>
              <a:t>H</a:t>
            </a:r>
            <a:r>
              <a:rPr lang="en-US" sz="2400" b="1" dirty="0" smtClean="0"/>
              <a:t>eart disease</a:t>
            </a:r>
          </a:p>
          <a:p>
            <a:pPr lvl="1"/>
            <a:r>
              <a:rPr lang="en-US" sz="2400" b="1" dirty="0" smtClean="0"/>
              <a:t>Acute abdomen</a:t>
            </a:r>
          </a:p>
          <a:p>
            <a:pPr lvl="1"/>
            <a:r>
              <a:rPr lang="en-US" sz="2400" b="1" dirty="0" smtClean="0"/>
              <a:t>OB emergency</a:t>
            </a:r>
          </a:p>
          <a:p>
            <a:pPr lvl="1"/>
            <a:endParaRPr lang="th-TH" sz="2400" b="1" dirty="0"/>
          </a:p>
        </p:txBody>
      </p:sp>
      <p:sp>
        <p:nvSpPr>
          <p:cNvPr id="5" name="สี่เหลี่ยมมุมมน 3"/>
          <p:cNvSpPr/>
          <p:nvPr/>
        </p:nvSpPr>
        <p:spPr>
          <a:xfrm>
            <a:off x="1715469" y="349085"/>
            <a:ext cx="5572164" cy="8258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ประชาชนได้รับการดูแลรักษาเมื่อมีโรคฉุกเฉินที่สำคัญที่โรงพยาบาลได้รวดเร็วอย่างมีประสิทธิภาพ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581400" y="1295400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2209800" y="1524000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ตัวแทนเนื้อหา 3"/>
          <p:cNvSpPr txBox="1">
            <a:spLocks/>
          </p:cNvSpPr>
          <p:nvPr/>
        </p:nvSpPr>
        <p:spPr>
          <a:xfrm>
            <a:off x="3581400" y="2042247"/>
            <a:ext cx="5486400" cy="15239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/>
              <a:t>อัตราการเสียชีวิตผู้ป่วยฉุกเฉิน   </a:t>
            </a:r>
          </a:p>
          <a:p>
            <a:pPr lvl="1"/>
            <a:r>
              <a:rPr lang="en-US" sz="2400" b="1" dirty="0" smtClean="0"/>
              <a:t>Sepsis </a:t>
            </a:r>
          </a:p>
          <a:p>
            <a:pPr lvl="1"/>
            <a:r>
              <a:rPr lang="en-US" sz="2400" b="1" dirty="0"/>
              <a:t>Trauma  : HI ,Blunt abdomen, Multiple </a:t>
            </a:r>
            <a:r>
              <a:rPr lang="en-US" sz="2400" b="1" dirty="0" smtClean="0"/>
              <a:t>trauma</a:t>
            </a:r>
          </a:p>
          <a:p>
            <a:pPr lvl="1"/>
            <a:r>
              <a:rPr lang="en-US" sz="2400" b="1" dirty="0" smtClean="0"/>
              <a:t>Stroke : ischemic stroke , hemorrhagic stroke</a:t>
            </a:r>
          </a:p>
          <a:p>
            <a:pPr lvl="1"/>
            <a:r>
              <a:rPr lang="en-US" sz="2400" b="1" dirty="0" smtClean="0"/>
              <a:t>Heart disease : STEMI , NSTEMI</a:t>
            </a:r>
          </a:p>
          <a:p>
            <a:pPr lvl="1"/>
            <a:r>
              <a:rPr lang="en-US" sz="2400" b="1" dirty="0" smtClean="0"/>
              <a:t>Acute abdomen : GI perforation</a:t>
            </a:r>
          </a:p>
          <a:p>
            <a:pPr lvl="1"/>
            <a:r>
              <a:rPr lang="en-US" sz="2400" b="1" dirty="0" smtClean="0"/>
              <a:t>OB emergency: PPH </a:t>
            </a:r>
          </a:p>
          <a:p>
            <a:pPr lvl="1"/>
            <a:endParaRPr lang="th-TH" sz="2400" b="1" dirty="0"/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447488177"/>
              </p:ext>
            </p:extLst>
          </p:nvPr>
        </p:nvGraphicFramePr>
        <p:xfrm>
          <a:off x="4992824" y="3886200"/>
          <a:ext cx="39624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utoShape 4" descr="à¸à¸¥à¸à¸²à¸£à¸à¹à¸à¸«à¸²à¸£à¸¹à¸à¸ à¸²à¸à¸ªà¸³à¸«à¸£à¸±à¸ à¸à¸à¸à¸à¹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3" name="กลุ่ม 2"/>
          <p:cNvGrpSpPr/>
          <p:nvPr/>
        </p:nvGrpSpPr>
        <p:grpSpPr>
          <a:xfrm>
            <a:off x="685800" y="1524000"/>
            <a:ext cx="2852057" cy="2514833"/>
            <a:chOff x="685800" y="1524000"/>
            <a:chExt cx="2852057" cy="2514833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24000"/>
              <a:ext cx="823046" cy="823046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46" y="3261679"/>
              <a:ext cx="777154" cy="777154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05771"/>
              <a:ext cx="1709057" cy="996950"/>
            </a:xfrm>
            <a:prstGeom prst="rect">
              <a:avLst/>
            </a:prstGeom>
          </p:spPr>
        </p:pic>
        <p:sp>
          <p:nvSpPr>
            <p:cNvPr id="14" name="ส่วนโค้ง 13"/>
            <p:cNvSpPr/>
            <p:nvPr/>
          </p:nvSpPr>
          <p:spPr>
            <a:xfrm rot="20520956">
              <a:off x="1447800" y="2034358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ส่วนโค้ง 15"/>
            <p:cNvSpPr/>
            <p:nvPr/>
          </p:nvSpPr>
          <p:spPr>
            <a:xfrm rot="5835521">
              <a:off x="1557690" y="2917932"/>
              <a:ext cx="762000" cy="769577"/>
            </a:xfrm>
            <a:prstGeom prst="arc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50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49" y="4495800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783784" y="3466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5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3"/>
          <p:cNvSpPr/>
          <p:nvPr/>
        </p:nvSpPr>
        <p:spPr>
          <a:xfrm>
            <a:off x="1554306" y="92075"/>
            <a:ext cx="6107502" cy="8098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โรงพยาบาลมีระบบบริการการรักษาที่ทันสมัย มีระบบบริการที่ทำให้ผู้รับบริการมีความสะดวก พึงพอใจ 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202957478"/>
              </p:ext>
            </p:extLst>
          </p:nvPr>
        </p:nvGraphicFramePr>
        <p:xfrm>
          <a:off x="139082" y="18720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6526208" y="1868584"/>
            <a:ext cx="2229392" cy="1596832"/>
            <a:chOff x="6392710" y="1676400"/>
            <a:chExt cx="2229392" cy="1596832"/>
          </a:xfrm>
        </p:grpSpPr>
        <p:pic>
          <p:nvPicPr>
            <p:cNvPr id="2050" name="Picture 2" descr="à¸à¸¥à¸à¸²à¸£à¸à¹à¸à¸«à¸²à¸£à¸¹à¸à¸ à¸²à¸à¸ªà¸³à¸«à¸£à¸±à¸ laparoscopic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710" y="1676400"/>
              <a:ext cx="990600" cy="990600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502" y="1719262"/>
              <a:ext cx="904875" cy="904875"/>
            </a:xfrm>
            <a:prstGeom prst="ellipse">
              <a:avLst/>
            </a:prstGeom>
            <a:ln w="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13614" y="2673068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00" dirty="0" smtClean="0"/>
                <a:t>จำนวน </a:t>
              </a:r>
              <a:r>
                <a:rPr lang="en-US" sz="1100" dirty="0" smtClean="0"/>
                <a:t>Laparoscopic surgery</a:t>
              </a:r>
              <a:endParaRPr lang="th-TH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1502" y="2673068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One day surgery</a:t>
              </a:r>
              <a:endParaRPr lang="th-TH" sz="1100" dirty="0"/>
            </a:p>
          </p:txBody>
        </p:sp>
      </p:grpSp>
      <p:sp>
        <p:nvSpPr>
          <p:cNvPr id="6" name="AutoShape 7" descr="à¸à¸¥à¸à¸²à¸£à¸à¹à¸à¸«à¸²à¸£à¸¹à¸à¸ à¸²à¸à¸ªà¸³à¸«à¸£à¸±à¸ time ic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3" descr="à¸à¸¥à¸à¸²à¸£à¸à¹à¸à¸«à¸²à¸£à¸¹à¸à¸ à¸²à¸à¸ªà¸³à¸«à¸£à¸±à¸ crowd icon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10" name="กลุ่ม 9"/>
          <p:cNvGrpSpPr/>
          <p:nvPr/>
        </p:nvGrpSpPr>
        <p:grpSpPr>
          <a:xfrm>
            <a:off x="6217250" y="3505200"/>
            <a:ext cx="2769452" cy="1279670"/>
            <a:chOff x="6155004" y="3657599"/>
            <a:chExt cx="2769452" cy="1279670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155004" y="3711611"/>
              <a:ext cx="2769452" cy="1225658"/>
              <a:chOff x="6155004" y="3711611"/>
              <a:chExt cx="2769452" cy="1225658"/>
            </a:xfrm>
          </p:grpSpPr>
          <p:pic>
            <p:nvPicPr>
              <p:cNvPr id="2057" name="Picture 9" descr="à¸à¸¥à¸à¸²à¸£à¸à¹à¸à¸«à¸²à¸£à¸¹à¸à¸ à¸²à¸à¸ªà¸³à¸«à¸£à¸±à¸ time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474" y="3711611"/>
                <a:ext cx="639167" cy="639167"/>
              </a:xfrm>
              <a:prstGeom prst="ellipse">
                <a:avLst/>
              </a:prstGeom>
              <a:ln w="6350" cap="rnd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55004" y="4437133"/>
                <a:ext cx="990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Waiting time </a:t>
                </a:r>
                <a:endParaRPr lang="th-TH" sz="11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10400" y="4428831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Satisfactory score</a:t>
                </a:r>
                <a:endParaRPr lang="th-TH" sz="1100" dirty="0"/>
              </a:p>
            </p:txBody>
          </p:sp>
          <p:pic>
            <p:nvPicPr>
              <p:cNvPr id="2063" name="Picture 15" descr="à¸£à¸¹à¸à¸ à¸²à¸à¸à¸µà¹à¹à¸à¸µà¹à¸¢à¸§à¸à¹à¸­à¸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097" y="3711611"/>
                <a:ext cx="990600" cy="585153"/>
              </a:xfrm>
              <a:prstGeom prst="ellipse">
                <a:avLst/>
              </a:prstGeom>
              <a:ln w="6350" cap="rnd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933856" y="4414049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 smtClean="0"/>
                  <a:t>จำนวนผู้ป่วยนอก</a:t>
                </a:r>
                <a:endParaRPr lang="th-TH" sz="1400" b="1" dirty="0"/>
              </a:p>
            </p:txBody>
          </p:sp>
        </p:grpSp>
        <p:pic>
          <p:nvPicPr>
            <p:cNvPr id="1026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657599"/>
              <a:ext cx="651408" cy="651408"/>
            </a:xfrm>
            <a:prstGeom prst="ellipse">
              <a:avLst/>
            </a:prstGeom>
            <a:ln w="6350" cap="rnd">
              <a:solidFill>
                <a:schemeClr val="accent6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ลูกศรขวา 14"/>
          <p:cNvSpPr/>
          <p:nvPr/>
        </p:nvSpPr>
        <p:spPr>
          <a:xfrm>
            <a:off x="5981700" y="2362200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ขวา 22"/>
          <p:cNvSpPr/>
          <p:nvPr/>
        </p:nvSpPr>
        <p:spPr>
          <a:xfrm>
            <a:off x="5981700" y="3751615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6002772" y="5029200"/>
            <a:ext cx="2286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à¸à¸¥à¸à¸²à¸£à¸à¹à¸à¸«à¸²à¸£à¸¹à¸à¸ à¸²à¸à¸ªà¸³à¸«à¸£à¸±à¸ ward round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62801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ward round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64" y="4800600"/>
            <a:ext cx="986836" cy="986836"/>
          </a:xfrm>
          <a:prstGeom prst="ellipse">
            <a:avLst/>
          </a:prstGeom>
          <a:ln w="635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456546" y="586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/>
              <a:t>ระบบ ผู้ป่วยในแบบไร้เอกสาร</a:t>
            </a:r>
            <a:endParaRPr lang="th-TH" sz="14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62000" y="920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7800254" y="4800600"/>
            <a:ext cx="1141689" cy="986836"/>
            <a:chOff x="7800254" y="4800600"/>
            <a:chExt cx="1141689" cy="986836"/>
          </a:xfrm>
        </p:grpSpPr>
        <p:pic>
          <p:nvPicPr>
            <p:cNvPr id="11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96102" y="4888104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96102" y="5072134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265" y="5276765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4396" y="4916660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73689" y="5130017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11743" y="5294018"/>
              <a:ext cx="388294" cy="29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วงรี 11"/>
            <p:cNvSpPr/>
            <p:nvPr/>
          </p:nvSpPr>
          <p:spPr>
            <a:xfrm>
              <a:off x="7800254" y="4800600"/>
              <a:ext cx="1141689" cy="986836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51343" y="5867400"/>
            <a:ext cx="9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/>
              <a:t>ความแออัดผู้ป่วยใน</a:t>
            </a:r>
            <a:endParaRPr lang="th-TH" sz="1400" b="1" dirty="0"/>
          </a:p>
        </p:txBody>
      </p:sp>
    </p:spTree>
    <p:extLst>
      <p:ext uri="{BB962C8B-B14F-4D97-AF65-F5344CB8AC3E}">
        <p14:creationId xmlns:p14="http://schemas.microsoft.com/office/powerpoint/2010/main" val="448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121128377"/>
              </p:ext>
            </p:extLst>
          </p:nvPr>
        </p:nvGraphicFramePr>
        <p:xfrm>
          <a:off x="-76200" y="457200"/>
          <a:ext cx="533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600104138"/>
              </p:ext>
            </p:extLst>
          </p:nvPr>
        </p:nvGraphicFramePr>
        <p:xfrm>
          <a:off x="5257800" y="1447800"/>
          <a:ext cx="360296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861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4"/>
          <p:cNvSpPr/>
          <p:nvPr/>
        </p:nvSpPr>
        <p:spPr>
          <a:xfrm>
            <a:off x="1676400" y="533400"/>
            <a:ext cx="5572164" cy="756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โรงพยาบาลมีการ</a:t>
            </a:r>
            <a:r>
              <a: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 การดูแลด้านคลินิกและความปลอดภัยด้าน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สิ่งแวดล้อม อย่างเป็นระบบตลอดเวลา ได้รับการรับรองระดับ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 HA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770931" y="1524000"/>
            <a:ext cx="1383102" cy="615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ตัวชี้วัด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2188234" y="1608826"/>
            <a:ext cx="60960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834551" y="2438400"/>
            <a:ext cx="5572164" cy="756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โรงพยาบาลได้รับการรับรองระดับ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advance HA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ในปี 2566</a:t>
            </a:r>
            <a:endParaRPr lang="th-TH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https://www.ha.or.th/_include/imgs/header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281113"/>
            <a:ext cx="48863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6580517" y="4311242"/>
            <a:ext cx="2438400" cy="170855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High performance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PEF (performance evaluation framework)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3C- PDSA</a:t>
            </a:r>
          </a:p>
          <a:p>
            <a:pPr marL="285750" indent="-285750">
              <a:buFontTx/>
              <a:buChar char="-"/>
            </a:pPr>
            <a:endParaRPr lang="th-TH" sz="1400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10000"/>
            <a:ext cx="4752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ลูกศรขวา 7"/>
          <p:cNvSpPr/>
          <p:nvPr/>
        </p:nvSpPr>
        <p:spPr>
          <a:xfrm>
            <a:off x="5867400" y="4730342"/>
            <a:ext cx="6858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2" descr="à¸à¸¥à¸à¸²à¸£à¸à¹à¸à¸«à¸²à¸£à¸¹à¸à¸ à¸²à¸à¸ªà¸³à¸«à¸£à¸±à¸ strateg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96" y="3194422"/>
            <a:ext cx="1061404" cy="10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793393" y="3660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4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1155</Words>
  <Application>Microsoft Office PowerPoint</Application>
  <PresentationFormat>นำเสนอทางหน้าจอ (4:3)</PresentationFormat>
  <Paragraphs>280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8" baseType="lpstr">
      <vt:lpstr>Angsana New</vt:lpstr>
      <vt:lpstr>Arial</vt:lpstr>
      <vt:lpstr>Calibri</vt:lpstr>
      <vt:lpstr>Cordia New</vt:lpstr>
      <vt:lpstr>Tahoma</vt:lpstr>
      <vt:lpstr>Wingdings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ackrapong chudhakorn</cp:lastModifiedBy>
  <cp:revision>100</cp:revision>
  <dcterms:created xsi:type="dcterms:W3CDTF">2019-04-23T03:37:11Z</dcterms:created>
  <dcterms:modified xsi:type="dcterms:W3CDTF">2019-08-14T01:45:25Z</dcterms:modified>
</cp:coreProperties>
</file>